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4164" r:id="rId1"/>
    <p:sldMasterId id="2147484165" r:id="rId2"/>
  </p:sldMasterIdLst>
  <p:notesMasterIdLst>
    <p:notesMasterId r:id="rId42"/>
  </p:notesMasterIdLst>
  <p:sldIdLst>
    <p:sldId id="256" r:id="rId3"/>
    <p:sldId id="257" r:id="rId4"/>
    <p:sldId id="273" r:id="rId5"/>
    <p:sldId id="279" r:id="rId6"/>
    <p:sldId id="271" r:id="rId7"/>
    <p:sldId id="274" r:id="rId8"/>
    <p:sldId id="275" r:id="rId9"/>
    <p:sldId id="299" r:id="rId10"/>
    <p:sldId id="301" r:id="rId11"/>
    <p:sldId id="303" r:id="rId12"/>
    <p:sldId id="298" r:id="rId13"/>
    <p:sldId id="304" r:id="rId14"/>
    <p:sldId id="302" r:id="rId15"/>
    <p:sldId id="270" r:id="rId16"/>
    <p:sldId id="259" r:id="rId17"/>
    <p:sldId id="261" r:id="rId18"/>
    <p:sldId id="276" r:id="rId19"/>
    <p:sldId id="286" r:id="rId20"/>
    <p:sldId id="266" r:id="rId21"/>
    <p:sldId id="267" r:id="rId22"/>
    <p:sldId id="292" r:id="rId23"/>
    <p:sldId id="280" r:id="rId24"/>
    <p:sldId id="281" r:id="rId25"/>
    <p:sldId id="295" r:id="rId26"/>
    <p:sldId id="278" r:id="rId27"/>
    <p:sldId id="305" r:id="rId28"/>
    <p:sldId id="297" r:id="rId29"/>
    <p:sldId id="290" r:id="rId30"/>
    <p:sldId id="296" r:id="rId31"/>
    <p:sldId id="263" r:id="rId32"/>
    <p:sldId id="262" r:id="rId33"/>
    <p:sldId id="260" r:id="rId34"/>
    <p:sldId id="291" r:id="rId35"/>
    <p:sldId id="285" r:id="rId36"/>
    <p:sldId id="282" r:id="rId37"/>
    <p:sldId id="289" r:id="rId38"/>
    <p:sldId id="293" r:id="rId39"/>
    <p:sldId id="294" r:id="rId40"/>
    <p:sldId id="28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3769" userDrawn="1">
          <p15:clr>
            <a:srgbClr val="A4A3A4"/>
          </p15:clr>
        </p15:guide>
        <p15:guide id="1" pos="6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41" d="100"/>
          <a:sy n="41" d="100"/>
        </p:scale>
        <p:origin x="48" y="240"/>
      </p:cViewPr>
      <p:guideLst>
        <p:guide orient="horz" pos="3769"/>
        <p:guide pos="6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/>
            <a:r>
              <a:t>둘째 수준</a:t>
            </a:r>
            <a:endParaRPr lang="ko-KR" altLang="en-US"/>
          </a:p>
          <a:p>
            <a:pPr marL="0" lvl="2" indent="0" rtl="0"/>
            <a:r>
              <a:t>셋째 수준</a:t>
            </a:r>
            <a:endParaRPr lang="ko-KR" altLang="en-US"/>
          </a:p>
          <a:p>
            <a:pPr marL="0" lvl="3" indent="0" rtl="0"/>
            <a:r>
              <a:t>넷째 수준</a:t>
            </a:r>
            <a:endParaRPr lang="ko-KR" altLang="en-US"/>
          </a:p>
          <a:p>
            <a:pPr marL="0" lvl="4" indent="0" rtl="0"/>
            <a:r>
              <a:t>다섯째 수준</a:t>
            </a:r>
            <a:endParaRPr lang="ko-KR" altLang="en-US"/>
          </a:p>
        </p:txBody>
      </p:sp>
      <p:sp>
        <p:nvSpPr>
          <p:cNvPr id="7" name="머리글 갤체 틀 93"/>
          <p:cNvSpPr txBox="1">
            <a:spLocks noGrp="1"/>
          </p:cNvSpPr>
          <p:nvPr>
            <p:ph type="hdr"/>
          </p:nvPr>
        </p:nvSpPr>
        <p:spPr>
          <a:xfrm>
            <a:off x="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94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9" name="날짜 개체 틀 95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r" hangingPunct="1"/>
            <a:fld id="{B9320F77-B9A0-41C5-862A-B4B631284C64}" type="datetime1">
              <a:rPr lang="en-GB" altLang="en-US"/>
              <a:t>05/05/2022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0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>
                <a:lvl1pPr marL="0" indent="0" algn="r">
                  <a:defRPr lang="en-GB" altLang="en-US" sz="1200"/>
                </a:lvl1pPr>
              </a:lstStyle>
              <a:p>
                <a:pPr marL="0" indent="0" algn="l" hangingPunct="1"/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0</a:t>
                </a:fld>
                <a:endParaRPr lang="ko-KR" altLang="en-US"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31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b">
                <a:noAutofit/>
              </a:bodyPr>
              <a:lstStyle>
                <a:lvl1pPr marL="0" indent="0" algn="r" latinLnBrk="0">
                  <a:buFontTx/>
                  <a:buNone/>
                  <a:defRPr lang="en-GB" altLang="en-US" sz="1200"/>
                </a:lvl1pPr>
              </a:lstStyle>
              <a:p>
                <a:pPr marL="0" indent="0" algn="l" latinLnBrk="0" hangingPunct="1">
                  <a:buFontTx/>
                  <a:buNone/>
                </a:pPr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32</a:t>
                </a:fld>
                <a:endParaRPr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>
                <a:lvl1pPr marL="0" indent="0" algn="r">
                  <a:defRPr lang="en-GB" altLang="en-US" sz="1200"/>
                </a:lvl1pPr>
              </a:lstStyle>
              <a:p>
                <a:pPr marL="0" indent="0" algn="l" hangingPunct="1"/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14</a:t>
                </a:fld>
                <a:endParaRPr lang="ko-KR" altLang="en-US"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>
                <a:lvl1pPr marL="0" indent="0" algn="r">
                  <a:defRPr lang="en-GB" altLang="en-US" sz="1200"/>
                </a:lvl1pPr>
              </a:lstStyle>
              <a:p>
                <a:pPr marL="0" indent="0" algn="l" hangingPunct="1"/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15</a:t>
                </a:fld>
                <a:endParaRPr lang="ko-KR" altLang="en-US"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18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19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그림 9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9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96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numCol="1" anchor="b">
                <a:noAutofit/>
              </a:bodyPr>
              <a:lstStyle>
                <a:lvl1pPr marL="0" indent="0" algn="r" latinLnBrk="0">
                  <a:buFontTx/>
                  <a:buNone/>
                  <a:defRPr lang="en-GB" altLang="en-US" sz="1200"/>
                </a:lvl1pPr>
              </a:lstStyle>
              <a:p>
                <a:pPr marL="0" indent="0" algn="l" latinLnBrk="0" hangingPunct="1">
                  <a:buFontTx/>
                  <a:buNone/>
                </a:pPr>
                <a:fld id="{B9320F77-B9A0-41C5-862A-B4B631284C64}" type="slidenum">
                  <a:rPr sz="1200">
                    <a:latin typeface="맑은 고딕" charset="0"/>
                    <a:ea typeface="맑은 고딕" charset="0"/>
                  </a:rPr>
                  <a:t>20</a:t>
                </a:fld>
                <a:endParaRPr sz="1200"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29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9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텍스트 개체 틀 9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96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30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5" cy="116141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en-US" sz="2000"/>
              <a:t>Click to edit Master title style</a:t>
            </a:r>
            <a:endParaRPr lang="ko-KR" altLang="en-US" sz="200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766310" y="273685"/>
            <a:ext cx="6815455" cy="58515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609600" y="1435100"/>
            <a:ext cx="4011295" cy="46894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400"/>
            </a:lvl1pPr>
            <a:lvl2pPr marL="457200" lvl="1" indent="0" latinLnBrk="0">
              <a:buFontTx/>
              <a:buNone/>
              <a:defRPr lang="en-GB" altLang="en-US" sz="1200"/>
            </a:lvl2pPr>
            <a:lvl3pPr marL="914400" lvl="2" indent="0" latinLnBrk="0">
              <a:buFontTx/>
              <a:buNone/>
              <a:defRPr lang="en-GB" altLang="en-US" sz="1000"/>
            </a:lvl3pPr>
            <a:lvl4pPr marL="1371600" lvl="3" indent="0" latinLnBrk="0">
              <a:buFontTx/>
              <a:buNone/>
              <a:defRPr lang="en-GB" altLang="en-US" sz="900"/>
            </a:lvl4pPr>
            <a:lvl5pPr marL="1828800" lvl="4" indent="0" latinLnBrk="0">
              <a:buFontTx/>
              <a:buNone/>
              <a:defRPr lang="en-GB" altLang="en-US" sz="900"/>
            </a:lvl5pPr>
            <a:lvl6pPr marL="2286000" lvl="5" indent="0" latinLnBrk="0">
              <a:buFontTx/>
              <a:buNone/>
              <a:defRPr lang="en-GB" altLang="en-US" sz="900"/>
            </a:lvl6pPr>
            <a:lvl7pPr marL="2743200" lvl="6" indent="0" latinLnBrk="0">
              <a:buFontTx/>
              <a:buNone/>
              <a:defRPr lang="en-GB" altLang="en-US" sz="900"/>
            </a:lvl7pPr>
            <a:lvl8pPr marL="3200400" lvl="7" indent="0" latinLnBrk="0">
              <a:buFontTx/>
              <a:buNone/>
              <a:defRPr lang="en-GB" altLang="en-US" sz="900"/>
            </a:lvl8pPr>
            <a:lvl9pPr marL="3657600" lvl="8" indent="0" latinLnBrk="0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en-US" sz="1400"/>
              <a:t>Click to edit Master text styles</a:t>
            </a:r>
            <a:endParaRPr lang="ko-KR" altLang="en-US" sz="1400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390140" y="4799965"/>
            <a:ext cx="7314565" cy="567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l" latinLnBrk="0">
              <a:buFontTx/>
              <a:buNone/>
              <a:defRPr lang="en-GB" altLang="en-US" sz="2000" b="1"/>
            </a:lvl1pPr>
          </a:lstStyle>
          <a:p>
            <a:pPr marL="0" indent="0" latinLnBrk="0">
              <a:buFontTx/>
              <a:buNone/>
            </a:pPr>
            <a:r>
              <a:rPr lang="en-US" sz="2000"/>
              <a:t>Click to edit Master title style</a:t>
            </a:r>
            <a:endParaRPr lang="ko-KR" altLang="en-US" sz="2000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2390140" y="613410"/>
            <a:ext cx="7314565" cy="4114165"/>
          </a:xfrm>
          <a:prstGeom prst="rect">
            <a:avLst/>
          </a:prstGeom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2390140" y="5368290"/>
            <a:ext cx="7314565" cy="8032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400"/>
            </a:lvl1pPr>
            <a:lvl2pPr marL="457200" lvl="1" indent="0" latinLnBrk="0">
              <a:buFontTx/>
              <a:buNone/>
              <a:defRPr lang="en-GB" altLang="en-US" sz="1200"/>
            </a:lvl2pPr>
            <a:lvl3pPr marL="914400" lvl="2" indent="0" latinLnBrk="0">
              <a:buFontTx/>
              <a:buNone/>
              <a:defRPr lang="en-GB" altLang="en-US" sz="1000"/>
            </a:lvl3pPr>
            <a:lvl4pPr marL="1371600" lvl="3" indent="0" latinLnBrk="0">
              <a:buFontTx/>
              <a:buNone/>
              <a:defRPr lang="en-GB" altLang="en-US" sz="900"/>
            </a:lvl4pPr>
            <a:lvl5pPr marL="1828800" lvl="4" indent="0" latinLnBrk="0">
              <a:buFontTx/>
              <a:buNone/>
              <a:defRPr lang="en-GB" altLang="en-US" sz="900"/>
            </a:lvl5pPr>
            <a:lvl6pPr marL="2286000" lvl="5" indent="0" latinLnBrk="0">
              <a:buFontTx/>
              <a:buNone/>
              <a:defRPr lang="en-GB" altLang="en-US" sz="900"/>
            </a:lvl6pPr>
            <a:lvl7pPr marL="2743200" lvl="6" indent="0" latinLnBrk="0">
              <a:buFontTx/>
              <a:buNone/>
              <a:defRPr lang="en-GB" altLang="en-US" sz="900"/>
            </a:lvl7pPr>
            <a:lvl8pPr marL="3200400" lvl="7" indent="0" latinLnBrk="0">
              <a:buFontTx/>
              <a:buNone/>
              <a:defRPr lang="en-GB" altLang="en-US" sz="900"/>
            </a:lvl8pPr>
            <a:lvl9pPr marL="3657600" lvl="8" indent="0" latinLnBrk="0">
              <a:buFontTx/>
              <a:buNone/>
              <a:defRPr lang="en-GB" altLang="en-US" sz="900"/>
            </a:lvl9pPr>
          </a:lstStyle>
          <a:p>
            <a:pPr marL="0" indent="0" latinLnBrk="0">
              <a:buFontTx/>
              <a:buNone/>
            </a:pPr>
            <a:r>
              <a:rPr lang="en-US" sz="1400"/>
              <a:t>Click to edit Master text styles</a:t>
            </a:r>
            <a:endParaRPr lang="ko-KR" altLang="en-US" sz="1400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10235" y="1598930"/>
            <a:ext cx="10972165" cy="452564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839200" y="275590"/>
            <a:ext cx="2742565" cy="5848985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09600" y="275590"/>
            <a:ext cx="8025765" cy="584898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0" y="-635"/>
            <a:ext cx="1219263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3600"/>
              <a:t> Click to edit title</a:t>
            </a:r>
            <a:endParaRPr lang="ko-KR" altLang="en-US" sz="360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035" cy="614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000"/>
              <a:t>Click to edit Master text styles</a:t>
            </a:r>
            <a:endParaRPr lang="ko-KR" altLang="en-US" sz="2000"/>
          </a:p>
        </p:txBody>
      </p:sp>
      <p:sp>
        <p:nvSpPr>
          <p:cNvPr id="5" name="Content Placeholder 2"/>
          <p:cNvSpPr txBox="1">
            <a:spLocks noGrp="1"/>
          </p:cNvSpPr>
          <p:nvPr>
            <p:ph idx="10"/>
          </p:nvPr>
        </p:nvSpPr>
        <p:spPr>
          <a:xfrm>
            <a:off x="540385" y="2410460"/>
            <a:ext cx="11329035" cy="399478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400"/>
              <a:t>Click to edit Master text styles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2159635" y="-635"/>
            <a:ext cx="1003109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3600"/>
              <a:t> Click to edit title</a:t>
            </a:r>
            <a:endParaRPr lang="ko-KR" altLang="en-US" sz="360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2640330" y="1315720"/>
            <a:ext cx="9215755" cy="614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2000"/>
              <a:t>Click to edit Master text styles</a:t>
            </a:r>
            <a:endParaRPr lang="ko-KR" altLang="en-US" sz="2000"/>
          </a:p>
        </p:txBody>
      </p:sp>
      <p:sp>
        <p:nvSpPr>
          <p:cNvPr id="5" name="Content Placeholder 2"/>
          <p:cNvSpPr txBox="1">
            <a:spLocks noGrp="1"/>
          </p:cNvSpPr>
          <p:nvPr>
            <p:ph idx="10"/>
          </p:nvPr>
        </p:nvSpPr>
        <p:spPr>
          <a:xfrm>
            <a:off x="2653665" y="2218690"/>
            <a:ext cx="9215755" cy="399478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 altLang="ko-KR" sz="1400"/>
              <a:t>Click to edit Master text styles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5035" y="2131695"/>
            <a:ext cx="10362565" cy="14674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829435" y="3886200"/>
            <a:ext cx="8533765" cy="17519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en-US" sz="3200"/>
              <a:t>Click to edit Master subtitle style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610235" y="1598930"/>
            <a:ext cx="10972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63930" y="4406900"/>
            <a:ext cx="10362565" cy="13620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latinLnBrk="0">
              <a:buFontTx/>
              <a:buNone/>
              <a:defRPr lang="en-GB" altLang="en-US" sz="4000" b="1" cap="all"/>
            </a:lvl1pPr>
          </a:lstStyle>
          <a:p>
            <a:pPr marL="0" indent="0" latinLnBrk="0">
              <a:buFontTx/>
              <a:buNone/>
            </a:pPr>
            <a:r>
              <a:rPr lang="en-US" sz="4000"/>
              <a:t>Click to edit Master title style</a:t>
            </a:r>
            <a:endParaRPr lang="ko-KR" altLang="en-US" sz="40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963930" y="2905760"/>
            <a:ext cx="10362565" cy="15005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en-US" sz="2000"/>
              <a:t>Click to edit Master text styles</a:t>
            </a:r>
            <a:endParaRPr lang="ko-KR" altLang="en-US" sz="20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609600" y="1598930"/>
            <a:ext cx="5384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lvl="1" indent="0" latinLnBrk="0">
              <a:buFontTx/>
              <a:buNone/>
              <a:defRPr lang="en-GB" altLang="en-US" sz="2400"/>
            </a:lvl2pPr>
            <a:lvl3pPr marL="0" lvl="2" indent="0" latinLnBrk="0">
              <a:buFontTx/>
              <a:buNone/>
              <a:defRPr lang="en-GB" altLang="en-US" sz="2000"/>
            </a:lvl3pPr>
            <a:lvl4pPr marL="0" lvl="3" indent="0" latinLnBrk="0">
              <a:buFontTx/>
              <a:buNone/>
              <a:defRPr lang="en-GB" altLang="en-US" sz="1800"/>
            </a:lvl4pPr>
            <a:lvl5pPr marL="0" lvl="4" indent="0" latinLnBrk="0">
              <a:buFontTx/>
              <a:buNone/>
              <a:defRPr lang="en-GB" altLang="en-US" sz="1800"/>
            </a:lvl5pPr>
            <a:lvl6pPr marL="0" lvl="5" indent="0" latinLnBrk="0">
              <a:buFontTx/>
              <a:buNone/>
              <a:defRPr lang="en-GB" altLang="en-US" sz="1800"/>
            </a:lvl6pPr>
            <a:lvl7pPr marL="0" lvl="6" indent="0" latinLnBrk="0">
              <a:buFontTx/>
              <a:buNone/>
              <a:defRPr lang="en-GB" altLang="en-US" sz="1800"/>
            </a:lvl7pPr>
            <a:lvl8pPr marL="0" lvl="7" indent="0" latinLnBrk="0">
              <a:buFontTx/>
              <a:buNone/>
              <a:defRPr lang="en-GB" altLang="en-US" sz="1800"/>
            </a:lvl8pPr>
            <a:lvl9pPr marL="0" lvl="8" indent="0" latinLnBrk="0">
              <a:buFontTx/>
              <a:buNone/>
              <a:defRPr lang="en-GB" altLang="en-US" sz="18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Click to edit Master text styles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Second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Third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Fourth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Fifth level</a:t>
            </a:r>
            <a:endParaRPr lang="ko-KR" altLang="en-US" sz="2800"/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97600" y="1598930"/>
            <a:ext cx="5384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800"/>
            </a:lvl1pPr>
            <a:lvl2pPr marL="0" lvl="1" indent="0" latinLnBrk="0">
              <a:buFontTx/>
              <a:buNone/>
              <a:defRPr lang="en-GB" altLang="en-US" sz="2400"/>
            </a:lvl2pPr>
            <a:lvl3pPr marL="0" lvl="2" indent="0" latinLnBrk="0">
              <a:buFontTx/>
              <a:buNone/>
              <a:defRPr lang="en-GB" altLang="en-US" sz="2000"/>
            </a:lvl3pPr>
            <a:lvl4pPr marL="0" lvl="3" indent="0" latinLnBrk="0">
              <a:buFontTx/>
              <a:buNone/>
              <a:defRPr lang="en-GB" altLang="en-US" sz="1800"/>
            </a:lvl4pPr>
            <a:lvl5pPr marL="0" lvl="4" indent="0" latinLnBrk="0">
              <a:buFontTx/>
              <a:buNone/>
              <a:defRPr lang="en-GB" altLang="en-US" sz="1800"/>
            </a:lvl5pPr>
            <a:lvl6pPr marL="0" lvl="5" indent="0" latinLnBrk="0">
              <a:buFontTx/>
              <a:buNone/>
              <a:defRPr lang="en-GB" altLang="en-US" sz="1800"/>
            </a:lvl6pPr>
            <a:lvl7pPr marL="0" lvl="6" indent="0" latinLnBrk="0">
              <a:buFontTx/>
              <a:buNone/>
              <a:defRPr lang="en-GB" altLang="en-US" sz="1800"/>
            </a:lvl7pPr>
            <a:lvl8pPr marL="0" lvl="7" indent="0" latinLnBrk="0">
              <a:buFontTx/>
              <a:buNone/>
              <a:defRPr lang="en-GB" altLang="en-US" sz="1800"/>
            </a:lvl8pPr>
            <a:lvl9pPr marL="0" lvl="8" indent="0" latinLnBrk="0">
              <a:buFontTx/>
              <a:buNone/>
              <a:defRPr lang="en-GB" altLang="en-US" sz="18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Click to edit Master text styles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Second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Third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Fourth level</a:t>
            </a:r>
            <a:endParaRPr lang="ko-KR" altLang="en-US" sz="28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800"/>
              <a:t>Fifth level</a:t>
            </a:r>
            <a:endParaRPr lang="ko-KR" altLang="en-US" sz="2800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09600" y="1534160"/>
            <a:ext cx="5386705" cy="64071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en-US" sz="2400"/>
              <a:t>Click to edit Master text styles</a:t>
            </a:r>
            <a:endParaRPr lang="ko-KR" altLang="en-US" sz="2400"/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09600" y="2175510"/>
            <a:ext cx="5386705" cy="3949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lvl="1" indent="0" latinLnBrk="0">
              <a:buFontTx/>
              <a:buNone/>
              <a:defRPr lang="en-GB" altLang="en-US" sz="2000"/>
            </a:lvl2pPr>
            <a:lvl3pPr marL="0" lvl="2" indent="0" latinLnBrk="0">
              <a:buFontTx/>
              <a:buNone/>
              <a:defRPr lang="en-GB" altLang="en-US" sz="1800"/>
            </a:lvl3pPr>
            <a:lvl4pPr marL="0" lvl="3" indent="0" latinLnBrk="0">
              <a:buFontTx/>
              <a:buNone/>
              <a:defRPr lang="en-GB" altLang="en-US" sz="1600"/>
            </a:lvl4pPr>
            <a:lvl5pPr marL="0" lvl="4" indent="0" latinLnBrk="0">
              <a:buFontTx/>
              <a:buNone/>
              <a:defRPr lang="en-GB" altLang="en-US" sz="1600"/>
            </a:lvl5pPr>
            <a:lvl6pPr marL="0" lvl="5" indent="0" latinLnBrk="0">
              <a:buFontTx/>
              <a:buNone/>
              <a:defRPr lang="en-GB" altLang="en-US" sz="1600"/>
            </a:lvl6pPr>
            <a:lvl7pPr marL="0" lvl="6" indent="0" latinLnBrk="0">
              <a:buFontTx/>
              <a:buNone/>
              <a:defRPr lang="en-GB" altLang="en-US" sz="1600"/>
            </a:lvl7pPr>
            <a:lvl8pPr marL="0" lvl="7" indent="0" latinLnBrk="0">
              <a:buFontTx/>
              <a:buNone/>
              <a:defRPr lang="en-GB" altLang="en-US" sz="1600"/>
            </a:lvl8pPr>
            <a:lvl9pPr marL="0" lvl="8" indent="0" latinLnBrk="0">
              <a:buFontTx/>
              <a:buNone/>
              <a:defRPr lang="en-GB" altLang="en-US" sz="16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Click to edit Master text styles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Second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Third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Fourth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Fifth level</a:t>
            </a:r>
            <a:endParaRPr lang="ko-KR" altLang="en-US" sz="2400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93155" y="1534160"/>
            <a:ext cx="5387975" cy="64071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en-US" sz="2400"/>
              <a:t>Click to edit Master text styles</a:t>
            </a:r>
            <a:endParaRPr lang="ko-KR" altLang="en-US" sz="2400"/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93155" y="2175510"/>
            <a:ext cx="5387975" cy="3949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/>
            </a:lvl1pPr>
            <a:lvl2pPr marL="0" lvl="1" indent="0" latinLnBrk="0">
              <a:buFontTx/>
              <a:buNone/>
              <a:defRPr lang="en-GB" altLang="en-US" sz="2000"/>
            </a:lvl2pPr>
            <a:lvl3pPr marL="0" lvl="2" indent="0" latinLnBrk="0">
              <a:buFontTx/>
              <a:buNone/>
              <a:defRPr lang="en-GB" altLang="en-US" sz="1800"/>
            </a:lvl3pPr>
            <a:lvl4pPr marL="0" lvl="3" indent="0" latinLnBrk="0">
              <a:buFontTx/>
              <a:buNone/>
              <a:defRPr lang="en-GB" altLang="en-US" sz="1600"/>
            </a:lvl4pPr>
            <a:lvl5pPr marL="0" lvl="4" indent="0" latinLnBrk="0">
              <a:buFontTx/>
              <a:buNone/>
              <a:defRPr lang="en-GB" altLang="en-US" sz="1600"/>
            </a:lvl5pPr>
            <a:lvl6pPr marL="0" lvl="5" indent="0" latinLnBrk="0">
              <a:buFontTx/>
              <a:buNone/>
              <a:defRPr lang="en-GB" altLang="en-US" sz="1600"/>
            </a:lvl6pPr>
            <a:lvl7pPr marL="0" lvl="6" indent="0" latinLnBrk="0">
              <a:buFontTx/>
              <a:buNone/>
              <a:defRPr lang="en-GB" altLang="en-US" sz="1600"/>
            </a:lvl7pPr>
            <a:lvl8pPr marL="0" lvl="7" indent="0" latinLnBrk="0">
              <a:buFontTx/>
              <a:buNone/>
              <a:defRPr lang="en-GB" altLang="en-US" sz="1600"/>
            </a:lvl8pPr>
            <a:lvl9pPr marL="0" lvl="8" indent="0" latinLnBrk="0">
              <a:buFontTx/>
              <a:buNone/>
              <a:defRPr lang="en-GB" altLang="en-US" sz="1600"/>
            </a:lvl9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Click to edit Master text styles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Second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Third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Fourth level</a:t>
            </a:r>
            <a:endParaRPr lang="ko-KR" altLang="en-US" sz="24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2400"/>
              <a:t>Fifth level</a:t>
            </a:r>
            <a:endParaRPr lang="ko-KR" altLang="en-US" sz="2400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610235" y="274955"/>
            <a:ext cx="10972165" cy="1142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sz="4400"/>
              <a:t>Click to edit Master title style</a:t>
            </a:r>
            <a:endParaRPr lang="ko-KR" altLang="en-US" sz="44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10235" y="1598930"/>
            <a:ext cx="10972165" cy="4525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Click to edit Master text styles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Second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Third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Fourth level</a:t>
            </a:r>
            <a:endParaRPr lang="ko-KR" altLang="en-US" sz="3200"/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lang="en-US" sz="3200"/>
              <a:t>Fifth level</a:t>
            </a:r>
            <a:endParaRPr lang="ko-KR" altLang="en-US" sz="3200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609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 sz="1200"/>
              <a:t>5/5/2022</a:t>
            </a:fld>
            <a:endParaRPr lang="ko-KR" altLang="en-US" sz="1200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166235" y="6356350"/>
            <a:ext cx="3860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20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165" cy="3651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hub.com/ekfqufah/cha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270" y="3300730"/>
            <a:ext cx="435673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TEAM3</a:t>
            </a:r>
            <a:endParaRPr lang="ko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3649345"/>
            <a:ext cx="5304155" cy="2185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쇼핑몰 웹사이트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(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elpmis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맑은 고딕" charset="0"/>
                <a:cs typeface="Arial" charset="0"/>
              </a:rPr>
              <a:t>)</a:t>
            </a:r>
          </a:p>
          <a:p>
            <a:pPr marL="0" indent="0" latinLnBrk="0">
              <a:buFontTx/>
              <a:buNone/>
            </a:pP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맑은 고딕" charset="0"/>
              <a:cs typeface="Arial" charset="0"/>
            </a:endParaRPr>
          </a:p>
          <a:p>
            <a:pPr algn="ctr" latinLnBrk="0">
              <a:spcBef>
                <a:spcPct val="20000"/>
              </a:spcBef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                                  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정찬희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김건보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algn="ctr" latinLnBrk="0">
              <a:spcBef>
                <a:spcPct val="20000"/>
              </a:spcBef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                                   </a:t>
            </a:r>
            <a:r>
              <a:rPr lang="ko-KR" altLang="ko-KR" sz="2000" dirty="0">
                <a:latin typeface="맑은 고딕" charset="0"/>
                <a:ea typeface="맑은 고딕" charset="0"/>
              </a:rPr>
              <a:t>박진용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이근지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algn="ctr" latinLnBrk="0">
              <a:spcBef>
                <a:spcPct val="20000"/>
              </a:spcBef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                                             </a:t>
            </a:r>
            <a:r>
              <a:rPr lang="ko-KR" altLang="ko-KR" sz="2000" dirty="0" err="1">
                <a:latin typeface="맑은 고딕" charset="0"/>
                <a:ea typeface="맑은 고딕" charset="0"/>
              </a:rPr>
              <a:t>강나영</a:t>
            </a: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7" name="TextBox 6">
            <a:hlinkClick r:id="rId3"/>
          </p:cNvPr>
          <p:cNvSpPr txBox="1">
            <a:spLocks/>
          </p:cNvSpPr>
          <p:nvPr/>
        </p:nvSpPr>
        <p:spPr>
          <a:xfrm>
            <a:off x="82550" y="6546215"/>
            <a:ext cx="8568055" cy="2152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부산 그린컴퓨터아카데미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/>
              <a:t>DB </a:t>
            </a:r>
            <a:r>
              <a:rPr lang="ko-KR" altLang="en-US" dirty="0"/>
              <a:t>설정</a:t>
            </a:r>
            <a:r>
              <a:rPr lang="en-US" altLang="ko-KR" dirty="0"/>
              <a:t>/</a:t>
            </a:r>
            <a:r>
              <a:rPr lang="ko-KR" altLang="ko-KR" dirty="0"/>
              <a:t>테이블 생성</a:t>
            </a:r>
            <a:endParaRPr lang="ko-KR" alt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0"/>
          </p:nvPr>
        </p:nvSpPr>
        <p:spPr>
          <a:xfrm>
            <a:off x="5107305" y="1254124"/>
            <a:ext cx="6418580" cy="166891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254000" indent="-254000" rtl="0">
              <a:buFont typeface="+mj-lt"/>
              <a:buAutoNum type="arabicPeriod"/>
            </a:pPr>
            <a:r>
              <a:rPr lang="ko-KR" altLang="ko-KR" dirty="0" err="1">
                <a:latin typeface="+mj-lt"/>
              </a:rPr>
              <a:t>cmd</a:t>
            </a:r>
            <a:r>
              <a:rPr lang="ko-KR" altLang="ko-KR" dirty="0">
                <a:latin typeface="+mj-lt"/>
              </a:rPr>
              <a:t> 실행 후 </a:t>
            </a:r>
            <a:r>
              <a:rPr lang="ko-KR" altLang="ko-KR" dirty="0" err="1">
                <a:latin typeface="+mj-lt"/>
              </a:rPr>
              <a:t>sqlplus</a:t>
            </a:r>
            <a:r>
              <a:rPr lang="ko-KR" altLang="ko-KR" dirty="0">
                <a:latin typeface="+mj-lt"/>
              </a:rPr>
              <a:t> &gt; </a:t>
            </a:r>
            <a:r>
              <a:rPr lang="ko-KR" altLang="ko-KR" dirty="0" err="1">
                <a:latin typeface="+mj-lt"/>
              </a:rPr>
              <a:t>system</a:t>
            </a:r>
            <a:r>
              <a:rPr lang="ko-KR" altLang="ko-KR" dirty="0">
                <a:latin typeface="+mj-lt"/>
              </a:rPr>
              <a:t> 계정접속</a:t>
            </a:r>
            <a:endParaRPr lang="ko-KR" altLang="en-US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create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user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team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identified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by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1234;</a:t>
            </a:r>
            <a:endParaRPr lang="ko-KR" altLang="en-US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grant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connect,resource,unlimited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tablespace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,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create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view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to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team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;</a:t>
            </a:r>
            <a:endParaRPr lang="en-US" altLang="ko-KR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en-US" altLang="ko-KR" dirty="0">
                <a:latin typeface="+mj-lt"/>
              </a:rPr>
              <a:t>Team </a:t>
            </a:r>
            <a:r>
              <a:rPr lang="ko-KR" altLang="en-US" dirty="0">
                <a:latin typeface="+mj-lt"/>
              </a:rPr>
              <a:t>계정 </a:t>
            </a:r>
            <a:r>
              <a:rPr lang="ko-KR" altLang="en-US" dirty="0" err="1">
                <a:latin typeface="+mj-lt"/>
              </a:rPr>
              <a:t>접속후</a:t>
            </a:r>
            <a:endParaRPr lang="en-US" altLang="ko-KR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en-US" dirty="0" err="1">
                <a:latin typeface="+mj-lt"/>
              </a:rPr>
              <a:t>이클립스에있는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1.sql </a:t>
            </a:r>
            <a:r>
              <a:rPr lang="ko-KR" altLang="en-US" dirty="0">
                <a:latin typeface="+mj-lt"/>
              </a:rPr>
              <a:t>파일을 드래그해서 </a:t>
            </a:r>
            <a:r>
              <a:rPr lang="en-US" altLang="ko-KR" dirty="0">
                <a:latin typeface="+mj-lt"/>
              </a:rPr>
              <a:t>@</a:t>
            </a:r>
            <a:r>
              <a:rPr lang="ko-KR" altLang="en-US" dirty="0">
                <a:latin typeface="+mj-lt"/>
              </a:rPr>
              <a:t>붙이고 넣어줍니다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endParaRPr lang="ko-KR" altLang="en-US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endParaRPr lang="ko-KR" altLang="en-US" dirty="0">
              <a:latin typeface="+mj-lt"/>
            </a:endParaRPr>
          </a:p>
        </p:txBody>
      </p:sp>
      <p:pic>
        <p:nvPicPr>
          <p:cNvPr id="5" name="그림 55" descr="C:/Users/rlarj/AppData/Roaming/PolarisOffice/ETemp/18216_14392840/fImage80239447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570"/>
            <a:ext cx="5405755" cy="2816860"/>
          </a:xfrm>
          <a:prstGeom prst="rect">
            <a:avLst/>
          </a:prstGeom>
          <a:noFill/>
        </p:spPr>
      </p:pic>
      <p:cxnSp>
        <p:nvCxnSpPr>
          <p:cNvPr id="10" name="도형 62"/>
          <p:cNvCxnSpPr/>
          <p:nvPr/>
        </p:nvCxnSpPr>
        <p:spPr>
          <a:xfrm>
            <a:off x="1460500" y="4180205"/>
            <a:ext cx="635" cy="30797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63"/>
          <p:cNvCxnSpPr/>
          <p:nvPr/>
        </p:nvCxnSpPr>
        <p:spPr>
          <a:xfrm>
            <a:off x="3122612" y="5033923"/>
            <a:ext cx="38163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27" descr="C:/Users/rlarj/AppData/Roaming/PolarisOffice/ETemp/18216_14392840/fImage341034016962.jpeg">
            <a:extLst>
              <a:ext uri="{FF2B5EF4-FFF2-40B4-BE49-F238E27FC236}">
                <a16:creationId xmlns:a16="http://schemas.microsoft.com/office/drawing/2014/main" id="{6DD68F43-113B-4764-B47C-5EABCC638E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9"/>
          <a:stretch/>
        </p:blipFill>
        <p:spPr>
          <a:xfrm>
            <a:off x="3719736" y="4451712"/>
            <a:ext cx="2448272" cy="978912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B1E146-471A-4A9F-99AF-418E331DC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" y="4657686"/>
            <a:ext cx="2533650" cy="752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5263DE-B6AF-412A-9DC6-6020453D4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4388718"/>
            <a:ext cx="4453994" cy="1104900"/>
          </a:xfrm>
          <a:prstGeom prst="rect">
            <a:avLst/>
          </a:prstGeom>
        </p:spPr>
      </p:pic>
      <p:cxnSp>
        <p:nvCxnSpPr>
          <p:cNvPr id="15" name="도형 63">
            <a:extLst>
              <a:ext uri="{FF2B5EF4-FFF2-40B4-BE49-F238E27FC236}">
                <a16:creationId xmlns:a16="http://schemas.microsoft.com/office/drawing/2014/main" id="{8050117F-F785-4834-8F92-A084E59616C4}"/>
              </a:ext>
            </a:extLst>
          </p:cNvPr>
          <p:cNvCxnSpPr/>
          <p:nvPr/>
        </p:nvCxnSpPr>
        <p:spPr>
          <a:xfrm>
            <a:off x="6301226" y="4955864"/>
            <a:ext cx="38163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/>
              <a:t>Server.xml 파일 설정</a:t>
            </a:r>
            <a:endParaRPr lang="ko-KR" alt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670" cy="614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rtl="0"/>
            <a:r>
              <a:rPr lang="ko-KR" altLang="ko-KR"/>
              <a:t>Server.xml 설정</a:t>
            </a:r>
            <a:endParaRPr lang="ko-KR" altLang="en-US"/>
          </a:p>
        </p:txBody>
      </p:sp>
      <p:sp>
        <p:nvSpPr>
          <p:cNvPr id="4" name="Content Placeholder 21"/>
          <p:cNvSpPr txBox="1">
            <a:spLocks/>
          </p:cNvSpPr>
          <p:nvPr/>
        </p:nvSpPr>
        <p:spPr>
          <a:xfrm>
            <a:off x="434340" y="2116455"/>
            <a:ext cx="11329670" cy="14738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buFontTx/>
              <a:buNone/>
            </a:pP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&lt;Context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docBase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="team" path="/team" reloadable="true" source="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org.eclipse.jst.jee.server:team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"&gt;</a:t>
            </a:r>
            <a:endParaRPr lang="ko-KR" altLang="en-US" sz="1800" dirty="0">
              <a:solidFill>
                <a:srgbClr val="009900"/>
              </a:solidFill>
              <a:latin typeface="함초롬돋움" charset="0"/>
              <a:ea typeface="함초롬돋움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	    &lt;Resource auth="Container"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driverClassName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oracle.jdbc.OracleDriver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maxActive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="100"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maxIdle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="30"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maxWait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="10000" name="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jdbc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/oracle" password="1234" type="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javax.sql.DataSource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" 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url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="</a:t>
            </a:r>
            <a:r>
              <a:rPr sz="1800" dirty="0" err="1">
                <a:solidFill>
                  <a:srgbClr val="009900"/>
                </a:solidFill>
                <a:latin typeface="함초롬돋움" charset="0"/>
                <a:ea typeface="함초롬돋움" charset="0"/>
              </a:rPr>
              <a:t>jdbc:oracle:thin</a:t>
            </a: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:@localhost:1521:xe" username="team"/&gt;</a:t>
            </a:r>
            <a:endParaRPr lang="ko-KR" altLang="en-US" sz="1800" dirty="0">
              <a:solidFill>
                <a:srgbClr val="009900"/>
              </a:solidFill>
              <a:latin typeface="함초롬돋움" charset="0"/>
              <a:ea typeface="함초롬돋움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>
                <a:solidFill>
                  <a:srgbClr val="009900"/>
                </a:solidFill>
                <a:latin typeface="함초롬돋움" charset="0"/>
                <a:ea typeface="함초롬돋움" charset="0"/>
              </a:rPr>
              <a:t>    	&lt;/Context&gt;</a:t>
            </a:r>
            <a:endParaRPr lang="ko-KR" altLang="en-US" sz="2000" dirty="0">
              <a:solidFill>
                <a:srgbClr val="0099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텍스트 상자 35"/>
          <p:cNvSpPr txBox="1">
            <a:spLocks/>
          </p:cNvSpPr>
          <p:nvPr/>
        </p:nvSpPr>
        <p:spPr>
          <a:xfrm>
            <a:off x="3438525" y="4760595"/>
            <a:ext cx="5505450" cy="5822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 dirty="0" err="1">
                <a:latin typeface="+mn-lt"/>
                <a:ea typeface="+mn-ea"/>
                <a:cs typeface="+mn-cs"/>
              </a:rPr>
              <a:t>메인을한번실행후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Server.xml 파일에 들어가서 위에 텍스트를 복사해서 추가.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그림 36" descr="C:/Users/rlarj/AppData/Roaming/PolarisOffice/ETemp/18216_14392840/fImage44840410328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0805"/>
            <a:ext cx="12195810" cy="441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en-US" dirty="0" err="1"/>
              <a:t>이미지넣기</a:t>
            </a:r>
            <a:endParaRPr lang="ko-KR" altLang="en-US" dirty="0"/>
          </a:p>
        </p:txBody>
      </p:sp>
      <p:sp>
        <p:nvSpPr>
          <p:cNvPr id="4" name="Content Placeholder 21"/>
          <p:cNvSpPr txBox="1">
            <a:spLocks/>
          </p:cNvSpPr>
          <p:nvPr/>
        </p:nvSpPr>
        <p:spPr>
          <a:xfrm>
            <a:off x="434340" y="2116455"/>
            <a:ext cx="11329670" cy="14738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buFontTx/>
              <a:buNone/>
            </a:pPr>
            <a:endParaRPr lang="ko-KR" altLang="en-US" sz="2000" dirty="0">
              <a:solidFill>
                <a:srgbClr val="0099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텍스트 상자 35"/>
          <p:cNvSpPr txBox="1">
            <a:spLocks/>
          </p:cNvSpPr>
          <p:nvPr/>
        </p:nvSpPr>
        <p:spPr>
          <a:xfrm>
            <a:off x="2495600" y="6076218"/>
            <a:ext cx="5505450" cy="5822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 dirty="0" err="1"/>
              <a:t>메인페이지</a:t>
            </a:r>
            <a:r>
              <a:rPr lang="ko-KR" altLang="en-US" sz="1400" dirty="0"/>
              <a:t> 한번실행후 이미지들을 해당 경로에다가 넣어줍니다</a:t>
            </a:r>
            <a:r>
              <a:rPr lang="en-US" altLang="ko-KR" sz="1400" dirty="0"/>
              <a:t>.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CFA5AE-46D7-4848-8955-688C703EF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366649"/>
            <a:ext cx="1416745" cy="41247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3A4BE7-071A-4461-B40A-59F7E960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745" y="1589019"/>
            <a:ext cx="7975823" cy="361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A2715B-0DC8-4D53-B989-8799C1AE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2112259"/>
            <a:ext cx="6181725" cy="847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A6CC65-3D41-4CA5-91C4-CEFE41F90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3121274"/>
            <a:ext cx="6376963" cy="279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메인페이지 실행</a:t>
            </a:r>
            <a:endParaRPr lang="ko-KR" altLang="en-US"/>
          </a:p>
        </p:txBody>
      </p:sp>
      <p:pic>
        <p:nvPicPr>
          <p:cNvPr id="3" name="그림 47" descr="C:/Users/rlarj/AppData/Roaming/PolarisOffice/ETemp/18216_14392840/fImage22695543368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785"/>
            <a:ext cx="5726430" cy="3227070"/>
          </a:xfrm>
          <a:prstGeom prst="rect">
            <a:avLst/>
          </a:prstGeom>
          <a:noFill/>
        </p:spPr>
      </p:pic>
      <p:sp>
        <p:nvSpPr>
          <p:cNvPr id="4" name="텍스트 상자 48"/>
          <p:cNvSpPr txBox="1">
            <a:spLocks/>
          </p:cNvSpPr>
          <p:nvPr/>
        </p:nvSpPr>
        <p:spPr>
          <a:xfrm>
            <a:off x="1922780" y="5852795"/>
            <a:ext cx="1883410" cy="358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+mn-lt"/>
                <a:ea typeface="+mn-ea"/>
                <a:cs typeface="+mn-cs"/>
              </a:rPr>
              <a:t>main.jsp 파일을 실행</a:t>
            </a:r>
            <a:endParaRPr lang="ko-KR" altLang="en-US" sz="1400">
              <a:latin typeface="+mn-lt"/>
              <a:ea typeface="+mn-ea"/>
              <a:cs typeface="+mn-cs"/>
            </a:endParaRPr>
          </a:p>
        </p:txBody>
      </p:sp>
      <p:pic>
        <p:nvPicPr>
          <p:cNvPr id="5" name="그림 49" descr="C:/Users/rlarj/AppData/Roaming/PolarisOffice/ETemp/18216_14392840/fImage174275435996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30" y="1954530"/>
            <a:ext cx="6009005" cy="3235325"/>
          </a:xfrm>
          <a:prstGeom prst="rect">
            <a:avLst/>
          </a:prstGeom>
          <a:noFill/>
        </p:spPr>
      </p:pic>
      <p:sp>
        <p:nvSpPr>
          <p:cNvPr id="6" name="텍스트 상자 50"/>
          <p:cNvSpPr txBox="1">
            <a:spLocks/>
          </p:cNvSpPr>
          <p:nvPr/>
        </p:nvSpPr>
        <p:spPr>
          <a:xfrm>
            <a:off x="8896350" y="5855335"/>
            <a:ext cx="557530" cy="358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+mn-lt"/>
                <a:ea typeface="+mn-ea"/>
                <a:cs typeface="+mn-cs"/>
              </a:rPr>
              <a:t>완료</a:t>
            </a:r>
            <a:endParaRPr lang="ko-KR" altLang="en-US" sz="1400">
              <a:latin typeface="+mn-lt"/>
              <a:ea typeface="+mn-ea"/>
              <a:cs typeface="+mn-cs"/>
            </a:endParaRPr>
          </a:p>
        </p:txBody>
      </p:sp>
      <p:cxnSp>
        <p:nvCxnSpPr>
          <p:cNvPr id="7" name="도형 51"/>
          <p:cNvCxnSpPr>
            <a:stCxn id="3" idx="3"/>
            <a:endCxn id="5" idx="1"/>
          </p:cNvCxnSpPr>
          <p:nvPr/>
        </p:nvCxnSpPr>
        <p:spPr>
          <a:xfrm flipV="1">
            <a:off x="5725795" y="3571875"/>
            <a:ext cx="458470" cy="444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4" name="Content Placeholder 2"/>
          <p:cNvSpPr txBox="1">
            <a:spLocks noGrp="1"/>
          </p:cNvSpPr>
          <p:nvPr>
            <p:ph idx="10"/>
          </p:nvPr>
        </p:nvSpPr>
        <p:spPr>
          <a:xfrm>
            <a:off x="717550" y="2089785"/>
            <a:ext cx="4579620" cy="42373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메인 화면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로그인 / 회원가입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상품, 결제 / 장바구니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" name="Content Placeholder 136"/>
          <p:cNvSpPr txBox="1">
            <a:spLocks/>
          </p:cNvSpPr>
          <p:nvPr/>
        </p:nvSpPr>
        <p:spPr>
          <a:xfrm>
            <a:off x="6320155" y="2091690"/>
            <a:ext cx="4579620" cy="42373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공지사항 / Q&amp;A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마이페이지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457200" lvl="1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      ●</a:t>
            </a:r>
            <a:r>
              <a:rPr lang="en-US" altLang="ko-KR" sz="140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400">
                <a:latin typeface="Arial" charset="0"/>
                <a:ea typeface="맑은 고딕" charset="0"/>
                <a:cs typeface="Arial" charset="0"/>
              </a:rPr>
              <a:t>관리페이지</a:t>
            </a:r>
            <a:endParaRPr lang="ko-KR" altLang="en-US" sz="1400">
              <a:latin typeface="Arial" charset="0"/>
              <a:ea typeface="맑은 고딕" charset="0"/>
              <a:cs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40" y="1720850"/>
            <a:ext cx="7501890" cy="5090795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/>
              <a:t>메인화면</a:t>
            </a:r>
            <a:endParaRPr lang="ko-KR" altLang="en-US" sz="3600"/>
          </a:p>
        </p:txBody>
      </p:sp>
      <p:sp>
        <p:nvSpPr>
          <p:cNvPr id="5" name="Content Placeholder 4"/>
          <p:cNvSpPr txBox="1">
            <a:spLocks noGrp="1"/>
          </p:cNvSpPr>
          <p:nvPr>
            <p:ph idx="10"/>
          </p:nvPr>
        </p:nvSpPr>
        <p:spPr>
          <a:xfrm>
            <a:off x="2417445" y="926465"/>
            <a:ext cx="30886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000" dirty="0">
                <a:latin typeface="Arial" charset="0"/>
                <a:cs typeface="Arial" charset="0"/>
              </a:rPr>
              <a:t>로그인(관리자로그인), 회원가입</a:t>
            </a:r>
            <a:endParaRPr lang="ko-KR" altLang="en-US" sz="1000" dirty="0">
              <a:latin typeface="Arial" charset="0"/>
              <a:cs typeface="Arial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1000" dirty="0">
                <a:latin typeface="Arial" charset="0"/>
                <a:cs typeface="Arial" charset="0"/>
              </a:rPr>
              <a:t>회원정보수정, 회원탈퇴</a:t>
            </a:r>
            <a:endParaRPr lang="ko-KR" altLang="en-US" sz="10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000" dirty="0">
              <a:latin typeface="Arial" charset="0"/>
              <a:cs typeface="Arial" charset="0"/>
            </a:endParaRPr>
          </a:p>
        </p:txBody>
      </p:sp>
      <p:cxnSp>
        <p:nvCxnSpPr>
          <p:cNvPr id="7" name="도형 7"/>
          <p:cNvCxnSpPr/>
          <p:nvPr/>
        </p:nvCxnSpPr>
        <p:spPr>
          <a:xfrm flipV="1">
            <a:off x="2815908" y="1245870"/>
            <a:ext cx="560070" cy="480695"/>
          </a:xfrm>
          <a:prstGeom prst="bentConnector3">
            <a:avLst>
              <a:gd name="adj1" fmla="val 54716"/>
            </a:avLst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9"/>
          <p:cNvSpPr txBox="1">
            <a:spLocks/>
          </p:cNvSpPr>
          <p:nvPr/>
        </p:nvSpPr>
        <p:spPr>
          <a:xfrm>
            <a:off x="7976235" y="124587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장바구니 목록 조회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9" name="도형 11"/>
          <p:cNvCxnSpPr/>
          <p:nvPr/>
        </p:nvCxnSpPr>
        <p:spPr>
          <a:xfrm flipV="1">
            <a:off x="8874125" y="1484630"/>
            <a:ext cx="1270" cy="387350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6"/>
          <p:cNvSpPr txBox="1">
            <a:spLocks/>
          </p:cNvSpPr>
          <p:nvPr/>
        </p:nvSpPr>
        <p:spPr>
          <a:xfrm>
            <a:off x="3886200" y="152146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공지사항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2" name="도형 17"/>
          <p:cNvCxnSpPr/>
          <p:nvPr/>
        </p:nvCxnSpPr>
        <p:spPr>
          <a:xfrm>
            <a:off x="9607550" y="1907540"/>
            <a:ext cx="335280" cy="229870"/>
          </a:xfrm>
          <a:prstGeom prst="bentConnector3">
            <a:avLst>
              <a:gd name="adj1" fmla="val 49986"/>
            </a:avLst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9"/>
          <p:cNvSpPr txBox="1">
            <a:spLocks/>
          </p:cNvSpPr>
          <p:nvPr/>
        </p:nvSpPr>
        <p:spPr>
          <a:xfrm>
            <a:off x="9565005" y="1788795"/>
            <a:ext cx="1638300" cy="40767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검색 누르면 검색 창 등장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8" name="텍스트 상자 85"/>
          <p:cNvSpPr txBox="1">
            <a:spLocks/>
          </p:cNvSpPr>
          <p:nvPr/>
        </p:nvSpPr>
        <p:spPr>
          <a:xfrm>
            <a:off x="9468485" y="3626485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 이미지 슬라이드 구현</a:t>
            </a:r>
          </a:p>
        </p:txBody>
      </p:sp>
      <p:cxnSp>
        <p:nvCxnSpPr>
          <p:cNvPr id="19" name="도형 86"/>
          <p:cNvCxnSpPr/>
          <p:nvPr/>
        </p:nvCxnSpPr>
        <p:spPr>
          <a:xfrm flipV="1">
            <a:off x="9166860" y="3792220"/>
            <a:ext cx="730250" cy="370840"/>
          </a:xfrm>
          <a:prstGeom prst="bentConnector3">
            <a:avLst>
              <a:gd name="adj1" fmla="val 50000"/>
            </a:avLst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405" y="2197735"/>
            <a:ext cx="987425" cy="85344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" name="Title 2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59" name="도형 26"/>
          <p:cNvCxnSpPr/>
          <p:nvPr/>
        </p:nvCxnSpPr>
        <p:spPr>
          <a:xfrm flipV="1">
            <a:off x="4497705" y="1824990"/>
            <a:ext cx="381000" cy="8737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도형 27"/>
          <p:cNvCxnSpPr/>
          <p:nvPr/>
        </p:nvCxnSpPr>
        <p:spPr>
          <a:xfrm flipV="1">
            <a:off x="5241290" y="1816735"/>
            <a:ext cx="381000" cy="8737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텍스트 상자 28"/>
          <p:cNvSpPr txBox="1">
            <a:spLocks/>
          </p:cNvSpPr>
          <p:nvPr/>
        </p:nvSpPr>
        <p:spPr>
          <a:xfrm>
            <a:off x="5001895" y="152146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QnA 게시판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62" name="도형 29"/>
          <p:cNvCxnSpPr/>
          <p:nvPr/>
        </p:nvCxnSpPr>
        <p:spPr>
          <a:xfrm flipV="1">
            <a:off x="5890260" y="1825625"/>
            <a:ext cx="381000" cy="8737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상자 32"/>
          <p:cNvSpPr txBox="1">
            <a:spLocks/>
          </p:cNvSpPr>
          <p:nvPr/>
        </p:nvSpPr>
        <p:spPr>
          <a:xfrm>
            <a:off x="5927090" y="1521460"/>
            <a:ext cx="1816100" cy="273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상품 전체 목록 보기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3143885" y="580390"/>
            <a:ext cx="7524115" cy="459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ko-KR" dirty="0">
                <a:latin typeface="맑은 고딕" charset="0"/>
                <a:ea typeface="맑은 고딕" charset="0"/>
              </a:rPr>
              <a:t>로그인 화면/회원가입</a:t>
            </a:r>
            <a:br>
              <a:rPr lang="ko-KR" altLang="en-US" dirty="0">
                <a:latin typeface="맑은 고딕" charset="0"/>
                <a:ea typeface="맑은 고딕" charset="0"/>
              </a:rPr>
            </a:br>
            <a:endParaRPr lang="ko-KR" altLang="en-US" sz="3600" b="1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" name="Content Placeholder 4"/>
          <p:cNvSpPr txBox="1">
            <a:spLocks noGrp="1"/>
          </p:cNvSpPr>
          <p:nvPr>
            <p:ph idx="10"/>
          </p:nvPr>
        </p:nvSpPr>
        <p:spPr>
          <a:xfrm>
            <a:off x="1998980" y="3207385"/>
            <a:ext cx="22758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관리자 로그인(admin/1234)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latinLnBrk="0"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998980" y="6079490"/>
            <a:ext cx="22758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일반회원 로그인(user</a:t>
            </a:r>
            <a:r>
              <a:rPr lang="en-US" altLang="ko-KR" sz="1000">
                <a:latin typeface="Arial" charset="0"/>
                <a:ea typeface="맑은 고딕" charset="0"/>
                <a:cs typeface="Arial" charset="0"/>
              </a:rPr>
              <a:t>1</a:t>
            </a: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/1234)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1" name="도형 27"/>
          <p:cNvCxnSpPr/>
          <p:nvPr/>
        </p:nvCxnSpPr>
        <p:spPr>
          <a:xfrm>
            <a:off x="4652010" y="1217930"/>
            <a:ext cx="17780" cy="5400675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70" y="1042670"/>
            <a:ext cx="2411730" cy="2148840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95" y="3954780"/>
            <a:ext cx="2314575" cy="2103120"/>
          </a:xfrm>
          <a:prstGeom prst="rect">
            <a:avLst/>
          </a:prstGeom>
          <a:noFill/>
        </p:spPr>
      </p:pic>
      <p:sp>
        <p:nvSpPr>
          <p:cNvPr id="21" name="Content Placeholder 9"/>
          <p:cNvSpPr txBox="1">
            <a:spLocks/>
          </p:cNvSpPr>
          <p:nvPr/>
        </p:nvSpPr>
        <p:spPr>
          <a:xfrm>
            <a:off x="4897120" y="5074285"/>
            <a:ext cx="3619500" cy="11239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각각 기입란 조건에 맞지 않으면 </a:t>
            </a:r>
            <a:r>
              <a:rPr lang="ko-KR" altLang="ko-KR" sz="1000" dirty="0" err="1">
                <a:latin typeface="Arial" charset="0"/>
                <a:ea typeface="맑은 고딕" charset="0"/>
                <a:cs typeface="Arial" charset="0"/>
              </a:rPr>
              <a:t>alert</a:t>
            </a: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000" dirty="0" err="1">
                <a:latin typeface="Arial" charset="0"/>
                <a:ea typeface="맑은 고딕" charset="0"/>
                <a:cs typeface="Arial" charset="0"/>
              </a:rPr>
              <a:t>경고창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주소 API 구현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자동등록 방지 CAPTCHA 체크박스 구현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2" name="텍스트 상자 46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23" name="그림 7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20" y="1037590"/>
            <a:ext cx="5699125" cy="3538855"/>
          </a:xfrm>
          <a:prstGeom prst="rect">
            <a:avLst/>
          </a:prstGeom>
          <a:noFill/>
        </p:spPr>
      </p:pic>
      <p:cxnSp>
        <p:nvCxnSpPr>
          <p:cNvPr id="24" name="도형 78"/>
          <p:cNvCxnSpPr/>
          <p:nvPr/>
        </p:nvCxnSpPr>
        <p:spPr>
          <a:xfrm>
            <a:off x="9110980" y="3606800"/>
            <a:ext cx="431165" cy="83566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7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175" y="3961130"/>
            <a:ext cx="2583180" cy="270002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cxnSp>
        <p:nvCxnSpPr>
          <p:cNvPr id="5" name="도형 27"/>
          <p:cNvCxnSpPr/>
          <p:nvPr/>
        </p:nvCxnSpPr>
        <p:spPr>
          <a:xfrm>
            <a:off x="7254240" y="1811655"/>
            <a:ext cx="20955" cy="43300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95" y="4411980"/>
            <a:ext cx="2449195" cy="2238375"/>
          </a:xfrm>
          <a:prstGeom prst="rect">
            <a:avLst/>
          </a:prstGeom>
        </p:spPr>
      </p:pic>
      <p:sp>
        <p:nvSpPr>
          <p:cNvPr id="10" name="Content Placeholder 9"/>
          <p:cNvSpPr txBox="1">
            <a:spLocks/>
          </p:cNvSpPr>
          <p:nvPr/>
        </p:nvSpPr>
        <p:spPr>
          <a:xfrm>
            <a:off x="5003165" y="2291080"/>
            <a:ext cx="1815465" cy="125412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이메일 주소 확인을 통해 아이디를 찾음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아이디를 찾은 후 </a:t>
            </a: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로그인을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하면 아이디가 자동으로 입력되어 있도록 구현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0" y="4403090"/>
            <a:ext cx="2456180" cy="22136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65" y="1261745"/>
            <a:ext cx="2360295" cy="26777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665" y="4314825"/>
            <a:ext cx="2684145" cy="24491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650" y="1800225"/>
            <a:ext cx="2454910" cy="2235835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15" idx="2"/>
            <a:endCxn id="9" idx="0"/>
          </p:cNvCxnSpPr>
          <p:nvPr/>
        </p:nvCxnSpPr>
        <p:spPr>
          <a:xfrm flipH="1">
            <a:off x="3495675" y="4036060"/>
            <a:ext cx="11430" cy="37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4108450" y="5223510"/>
            <a:ext cx="894715" cy="7962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9"/>
          <p:cNvSpPr txBox="1">
            <a:spLocks/>
          </p:cNvSpPr>
          <p:nvPr/>
        </p:nvSpPr>
        <p:spPr>
          <a:xfrm>
            <a:off x="10213975" y="2291080"/>
            <a:ext cx="1800225" cy="71501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아이디와 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이메일 주소 확인을 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통해 비밀번호를 찾음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27" name="직선 화살표 연결선 26"/>
          <p:cNvCxnSpPr>
            <a:stCxn id="12" idx="2"/>
          </p:cNvCxnSpPr>
          <p:nvPr/>
        </p:nvCxnSpPr>
        <p:spPr>
          <a:xfrm>
            <a:off x="9041130" y="3939540"/>
            <a:ext cx="0" cy="391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4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4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791335"/>
            <a:ext cx="4914900" cy="33121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검색기능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67305" y="984250"/>
            <a:ext cx="9215755" cy="614045"/>
          </a:xfrm>
        </p:spPr>
        <p:txBody>
          <a:bodyPr/>
          <a:lstStyle/>
          <a:p>
            <a:r>
              <a:rPr lang="ko-KR" altLang="en-US" dirty="0" err="1"/>
              <a:t>검색어를</a:t>
            </a:r>
            <a:r>
              <a:rPr lang="ko-KR" altLang="en-US" dirty="0"/>
              <a:t> 입력하면 현재 페이지에서 상품 목록이 바로 뜨도록 구현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894195" y="3028315"/>
            <a:ext cx="5296535" cy="3244215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10920730" y="2884170"/>
            <a:ext cx="1151890" cy="288290"/>
          </a:xfrm>
          <a:prstGeom prst="frame">
            <a:avLst>
              <a:gd name="adj1" fmla="val 4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0416540" y="3171825"/>
            <a:ext cx="504190" cy="617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45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00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9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60" y="2174875"/>
            <a:ext cx="6068060" cy="1496060"/>
          </a:xfrm>
          <a:prstGeom prst="rect">
            <a:avLst/>
          </a:prstGeom>
          <a:noFill/>
        </p:spPr>
      </p:pic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3143885" y="447675"/>
            <a:ext cx="7524115" cy="459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latin typeface="Arial" charset="0"/>
                <a:ea typeface="맑은 고딕" charset="0"/>
                <a:cs typeface="Arial" charset="0"/>
              </a:rPr>
              <a:t>상품 목록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807710" y="1943735"/>
            <a:ext cx="207518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헤더 부분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5805805" y="3959860"/>
            <a:ext cx="199136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 모든상품 전체 목록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8" name="텍스트 상자 72"/>
          <p:cNvSpPr txBox="1">
            <a:spLocks/>
          </p:cNvSpPr>
          <p:nvPr/>
        </p:nvSpPr>
        <p:spPr>
          <a:xfrm>
            <a:off x="7157085" y="495554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상의 상품만 모아서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9" name="텍스트 상자 73"/>
          <p:cNvSpPr txBox="1">
            <a:spLocks/>
          </p:cNvSpPr>
          <p:nvPr/>
        </p:nvSpPr>
        <p:spPr>
          <a:xfrm>
            <a:off x="7664450" y="4196080"/>
            <a:ext cx="192913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하의 상품만 모아서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0" name="텍스트 상자 74"/>
          <p:cNvSpPr txBox="1">
            <a:spLocks/>
          </p:cNvSpPr>
          <p:nvPr/>
        </p:nvSpPr>
        <p:spPr>
          <a:xfrm>
            <a:off x="9196705" y="3956050"/>
            <a:ext cx="188722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신발 상품만 모아서 보기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4" name="텍스트 상자 58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6" name="도형 96"/>
          <p:cNvCxnSpPr/>
          <p:nvPr/>
        </p:nvCxnSpPr>
        <p:spPr>
          <a:xfrm>
            <a:off x="9617075" y="3404235"/>
            <a:ext cx="635" cy="4946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97"/>
          <p:cNvCxnSpPr/>
          <p:nvPr/>
        </p:nvCxnSpPr>
        <p:spPr>
          <a:xfrm>
            <a:off x="8667750" y="3403600"/>
            <a:ext cx="635" cy="722630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98"/>
          <p:cNvCxnSpPr/>
          <p:nvPr/>
        </p:nvCxnSpPr>
        <p:spPr>
          <a:xfrm>
            <a:off x="7757160" y="3429000"/>
            <a:ext cx="635" cy="144335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99"/>
          <p:cNvCxnSpPr/>
          <p:nvPr/>
        </p:nvCxnSpPr>
        <p:spPr>
          <a:xfrm>
            <a:off x="6833235" y="3442335"/>
            <a:ext cx="635" cy="4946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 noGrp="1"/>
          </p:cNvSpPr>
          <p:nvPr>
            <p:ph idx="10"/>
          </p:nvPr>
        </p:nvSpPr>
        <p:spPr>
          <a:xfrm>
            <a:off x="525780" y="1505585"/>
            <a:ext cx="11330940" cy="517334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팀원소개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en-US" sz="1800" dirty="0">
                <a:latin typeface="Arial" charset="0"/>
                <a:ea typeface="맑은 고딕" charset="0"/>
                <a:cs typeface="+mn-cs"/>
              </a:rPr>
              <a:t>개발일정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/</a:t>
            </a:r>
            <a:r>
              <a:rPr lang="ko-KR" altLang="ko-KR" sz="1800" dirty="0">
                <a:latin typeface="Arial" charset="0"/>
                <a:ea typeface="맑은 고딕" charset="0"/>
                <a:cs typeface="Arial" charset="0"/>
              </a:rPr>
              <a:t>개발환경</a:t>
            </a:r>
            <a:endParaRPr lang="ko-KR" altLang="en-US" sz="18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ERD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프로젝트 설계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 프로젝트 파일 실행 방법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endParaRPr lang="ko-KR" altLang="en-US" sz="1800" dirty="0">
              <a:latin typeface="Arial" charset="0"/>
              <a:ea typeface="맑은 고딕" charset="0"/>
              <a:cs typeface="+mn-cs"/>
            </a:endParaRPr>
          </a:p>
          <a:p>
            <a:pPr marL="0" indent="0" algn="l" latinLnBrk="0">
              <a:buFontTx/>
              <a:buNone/>
            </a:pP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algn="l" latinLnBrk="0">
              <a:buFontTx/>
              <a:buNone/>
            </a:pPr>
            <a:r>
              <a:rPr lang="ko-KR" altLang="ko-KR" sz="1800" dirty="0">
                <a:latin typeface="Arial" charset="0"/>
                <a:ea typeface="맑은 고딕" charset="0"/>
                <a:cs typeface="+mn-cs"/>
              </a:rPr>
              <a:t>●</a:t>
            </a:r>
            <a:r>
              <a:rPr lang="en-US" altLang="ko-KR" sz="1800" dirty="0">
                <a:latin typeface="Arial" charset="0"/>
                <a:ea typeface="맑은 고딕" charset="0"/>
                <a:cs typeface="+mn-cs"/>
              </a:rPr>
              <a:t> </a:t>
            </a:r>
            <a:r>
              <a:rPr lang="ko-KR" altLang="ko-KR" sz="1800" dirty="0">
                <a:latin typeface="Arial" charset="0"/>
                <a:cs typeface="Arial" charset="0"/>
              </a:rPr>
              <a:t>프로젝트 구현</a:t>
            </a:r>
            <a:endParaRPr lang="ko-KR" altLang="en-US" sz="1800" dirty="0">
              <a:latin typeface="Arial" charset="0"/>
              <a:cs typeface="Arial" charset="0"/>
            </a:endParaRPr>
          </a:p>
          <a:p>
            <a:pPr marL="0" indent="0" latinLnBrk="0">
              <a:buFontTx/>
              <a:buNone/>
            </a:pPr>
            <a:r>
              <a:rPr lang="ko-KR" altLang="ko-KR" sz="1400" dirty="0">
                <a:latin typeface="Arial" charset="0"/>
                <a:cs typeface="Arial" charset="0"/>
              </a:rPr>
              <a:t>   </a:t>
            </a:r>
            <a:endParaRPr lang="ko-KR" altLang="en-US" sz="1400" dirty="0"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63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sz="3600" dirty="0"/>
              <a:t>목차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2036445" y="447675"/>
            <a:ext cx="10150475" cy="4597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상품 목록</a:t>
            </a: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3615690" y="177419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모든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1" name="텍스트 상자 80"/>
          <p:cNvSpPr txBox="1">
            <a:spLocks/>
          </p:cNvSpPr>
          <p:nvPr/>
        </p:nvSpPr>
        <p:spPr>
          <a:xfrm>
            <a:off x="8797290" y="177673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상의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40" y="2021205"/>
            <a:ext cx="5076825" cy="3505835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70" y="2030730"/>
            <a:ext cx="4756150" cy="3462020"/>
          </a:xfrm>
          <a:prstGeom prst="rect">
            <a:avLst/>
          </a:prstGeom>
          <a:noFill/>
        </p:spPr>
      </p:pic>
      <p:sp>
        <p:nvSpPr>
          <p:cNvPr id="22" name="텍스트 상자 59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3" name="도형 100"/>
          <p:cNvCxnSpPr/>
          <p:nvPr/>
        </p:nvCxnSpPr>
        <p:spPr>
          <a:xfrm>
            <a:off x="7263130" y="1353820"/>
            <a:ext cx="635" cy="42271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101"/>
          <p:cNvSpPr txBox="1">
            <a:spLocks/>
          </p:cNvSpPr>
          <p:nvPr/>
        </p:nvSpPr>
        <p:spPr>
          <a:xfrm>
            <a:off x="6165215" y="590804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200">
                <a:latin typeface="Arial" charset="0"/>
                <a:ea typeface="맑은 고딕" charset="0"/>
                <a:cs typeface="Arial" charset="0"/>
              </a:rPr>
              <a:t>상품목록을 클릭하면 상품상세페이지로 이동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2036445" y="447675"/>
            <a:ext cx="10150475" cy="4597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상품 목록</a:t>
            </a: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3615690" y="177419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하의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8797290" y="177673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신발 상품 전체 목록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3" name="Rect 0"/>
          <p:cNvCxnSpPr/>
          <p:nvPr/>
        </p:nvCxnSpPr>
        <p:spPr>
          <a:xfrm>
            <a:off x="7263130" y="1353820"/>
            <a:ext cx="635" cy="42271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 0"/>
          <p:cNvSpPr txBox="1">
            <a:spLocks/>
          </p:cNvSpPr>
          <p:nvPr/>
        </p:nvSpPr>
        <p:spPr>
          <a:xfrm>
            <a:off x="6165215" y="5908040"/>
            <a:ext cx="1910080" cy="2501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200">
                <a:latin typeface="Arial" charset="0"/>
                <a:ea typeface="맑은 고딕" charset="0"/>
                <a:cs typeface="Arial" charset="0"/>
              </a:rPr>
              <a:t>상품목록을 클릭하면 상품상세페이지로 이동</a:t>
            </a:r>
          </a:p>
        </p:txBody>
      </p:sp>
      <p:pic>
        <p:nvPicPr>
          <p:cNvPr id="25" name="그림 10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70" y="2019935"/>
            <a:ext cx="4903470" cy="3347720"/>
          </a:xfrm>
          <a:prstGeom prst="rect">
            <a:avLst/>
          </a:prstGeom>
          <a:noFill/>
        </p:spPr>
      </p:pic>
      <p:pic>
        <p:nvPicPr>
          <p:cNvPr id="26" name="그림 10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45" y="2021205"/>
            <a:ext cx="4752340" cy="3244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상품상세페이지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171065" y="1917065"/>
            <a:ext cx="5305425" cy="3119755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730" y="4203700"/>
            <a:ext cx="5125720" cy="259270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꺾인 연결선 10"/>
          <p:cNvCxnSpPr>
            <a:endCxn id="6" idx="1"/>
          </p:cNvCxnSpPr>
          <p:nvPr/>
        </p:nvCxnSpPr>
        <p:spPr>
          <a:xfrm rot="16200000" flipH="1">
            <a:off x="5322570" y="4093210"/>
            <a:ext cx="2036445" cy="7778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55" y="912495"/>
            <a:ext cx="3010535" cy="884555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15" y="1966595"/>
            <a:ext cx="3002915" cy="883920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545" y="3049905"/>
            <a:ext cx="2985770" cy="885190"/>
          </a:xfrm>
          <a:prstGeom prst="rect">
            <a:avLst/>
          </a:prstGeom>
        </p:spPr>
      </p:pic>
      <p:sp>
        <p:nvSpPr>
          <p:cNvPr id="18" name="텍스트 상자 56"/>
          <p:cNvSpPr txBox="1">
            <a:spLocks/>
          </p:cNvSpPr>
          <p:nvPr/>
        </p:nvSpPr>
        <p:spPr>
          <a:xfrm>
            <a:off x="7305675" y="2037080"/>
            <a:ext cx="1776095" cy="24066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수량 선택을 안했을 때</a:t>
            </a:r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6367780" y="1249045"/>
            <a:ext cx="2680335" cy="2250440"/>
          </a:xfrm>
          <a:prstGeom prst="bentConnector3">
            <a:avLst>
              <a:gd name="adj1" fmla="val 31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2"/>
          </p:cNvCxnSpPr>
          <p:nvPr/>
        </p:nvCxnSpPr>
        <p:spPr>
          <a:xfrm>
            <a:off x="10555605" y="1796415"/>
            <a:ext cx="635" cy="208280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2"/>
            <a:endCxn id="17" idx="0"/>
          </p:cNvCxnSpPr>
          <p:nvPr/>
        </p:nvCxnSpPr>
        <p:spPr>
          <a:xfrm>
            <a:off x="10549255" y="2849880"/>
            <a:ext cx="3810" cy="200660"/>
          </a:xfrm>
          <a:prstGeom prst="straightConnector1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"/>
          <p:cNvSpPr txBox="1">
            <a:spLocks noGrp="1"/>
          </p:cNvSpPr>
          <p:nvPr>
            <p:ph idx="1"/>
          </p:nvPr>
        </p:nvSpPr>
        <p:spPr>
          <a:xfrm>
            <a:off x="2028190" y="945515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맑은 고딕" charset="0"/>
                <a:ea typeface="맑은 고딕" charset="0"/>
              </a:rPr>
              <a:t>사용자 페이지</a:t>
            </a:r>
          </a:p>
        </p:txBody>
      </p:sp>
      <p:sp>
        <p:nvSpPr>
          <p:cNvPr id="33" name="텍스트 상자 55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34" name="텍스트 상자 1"/>
          <p:cNvSpPr txBox="1">
            <a:spLocks/>
          </p:cNvSpPr>
          <p:nvPr/>
        </p:nvSpPr>
        <p:spPr>
          <a:xfrm>
            <a:off x="5145405" y="5492750"/>
            <a:ext cx="1776730" cy="45656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바로 구매 클릭 후</a:t>
            </a: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주문서 작성 페이지</a:t>
            </a:r>
          </a:p>
        </p:txBody>
      </p:sp>
    </p:spTree>
    <p:extLst>
      <p:ext uri="{BB962C8B-B14F-4D97-AF65-F5344CB8AC3E}">
        <p14:creationId xmlns:p14="http://schemas.microsoft.com/office/powerpoint/2010/main" val="345509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C:/Users/rlarj/AppData/Roaming/PolarisOffice/ETemp/18216_14392840/image38.png"/>
          <p:cNvPicPr>
            <a:picLocks noGrp="1" noChangeAspect="1"/>
          </p:cNvPicPr>
          <p:nvPr>
            <p:ph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940" y="1563370"/>
            <a:ext cx="6750050" cy="399542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상품상세페이지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007870" y="834390"/>
            <a:ext cx="9216390" cy="614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관리자 페이지</a:t>
            </a:r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6086475" y="1363345"/>
            <a:ext cx="1816100" cy="64198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관리자 로그인 시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 수정 상품 삭제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기능</a:t>
            </a:r>
          </a:p>
        </p:txBody>
      </p:sp>
      <p:cxnSp>
        <p:nvCxnSpPr>
          <p:cNvPr id="13" name="꺾인 연결선 12"/>
          <p:cNvCxnSpPr/>
          <p:nvPr/>
        </p:nvCxnSpPr>
        <p:spPr>
          <a:xfrm rot="16200000" flipH="1">
            <a:off x="7638415" y="2298065"/>
            <a:ext cx="2703195" cy="1428750"/>
          </a:xfrm>
          <a:prstGeom prst="bentConnector3">
            <a:avLst/>
          </a:prstGeom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003540" y="1673860"/>
            <a:ext cx="720725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56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18" name="그림 7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0" y="4378960"/>
            <a:ext cx="5232400" cy="236410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7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685" y="1126490"/>
            <a:ext cx="3324860" cy="88265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67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rtl="0" latinLnBrk="0">
              <a:buFontTx/>
              <a:buNone/>
            </a:pPr>
            <a:r>
              <a:rPr lang="ko-KR" altLang="ko-KR"/>
              <a:t>최근 본 상품</a:t>
            </a:r>
            <a:endParaRPr lang="ko-KR" alt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3940" y="1749425"/>
            <a:ext cx="7574915" cy="4650740"/>
          </a:xfrm>
          <a:prstGeom prst="rect">
            <a:avLst/>
          </a:prstGeom>
          <a:noFill/>
        </p:spPr>
      </p:pic>
      <p:sp>
        <p:nvSpPr>
          <p:cNvPr id="4" name="텍스트 상자 133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5" name="도형 134"/>
          <p:cNvCxnSpPr/>
          <p:nvPr/>
        </p:nvCxnSpPr>
        <p:spPr>
          <a:xfrm>
            <a:off x="9465310" y="4215765"/>
            <a:ext cx="635" cy="48196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135"/>
          <p:cNvSpPr txBox="1">
            <a:spLocks/>
          </p:cNvSpPr>
          <p:nvPr/>
        </p:nvSpPr>
        <p:spPr>
          <a:xfrm>
            <a:off x="8987155" y="4718685"/>
            <a:ext cx="2745105" cy="9893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최근 본 상품 사이드바 구현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편리한 위, 아래 이동 버튼 구현 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스크롤 따라 같이 반응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슬라이드 이미지 효과</a:t>
            </a: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클릭 시 해당 상품 상세페이지 이동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장바구니 목록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640331" y="1929765"/>
            <a:ext cx="7488118" cy="3438226"/>
          </a:xfrm>
          <a:prstGeom prst="rect">
            <a:avLst/>
          </a:prstGeom>
        </p:spPr>
      </p:pic>
      <p:cxnSp>
        <p:nvCxnSpPr>
          <p:cNvPr id="16" name="꺾인 연결선 15"/>
          <p:cNvCxnSpPr>
            <a:cxnSpLocks/>
          </p:cNvCxnSpPr>
          <p:nvPr/>
        </p:nvCxnSpPr>
        <p:spPr>
          <a:xfrm>
            <a:off x="2956162" y="3143586"/>
            <a:ext cx="2800980" cy="2013606"/>
          </a:xfrm>
          <a:prstGeom prst="bentConnector3">
            <a:avLst>
              <a:gd name="adj1" fmla="val 12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68"/>
          <p:cNvSpPr txBox="1">
            <a:spLocks/>
          </p:cNvSpPr>
          <p:nvPr/>
        </p:nvSpPr>
        <p:spPr>
          <a:xfrm>
            <a:off x="3139757" y="5592337"/>
            <a:ext cx="226250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체크박스로 선택한 상품을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주문할 수 있도록 구현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4365511" y="5157192"/>
            <a:ext cx="0" cy="402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cxnSpLocks/>
          </p:cNvCxnSpPr>
          <p:nvPr/>
        </p:nvCxnSpPr>
        <p:spPr>
          <a:xfrm flipV="1">
            <a:off x="9840595" y="1700530"/>
            <a:ext cx="720090" cy="57594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68"/>
          <p:cNvSpPr txBox="1">
            <a:spLocks/>
          </p:cNvSpPr>
          <p:nvPr/>
        </p:nvSpPr>
        <p:spPr>
          <a:xfrm>
            <a:off x="10232390" y="1577975"/>
            <a:ext cx="1970405" cy="33909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latinLnBrk="0">
              <a:spcBef>
                <a:spcPct val="20000"/>
              </a:spcBef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해당 상품의</a:t>
            </a:r>
            <a:r>
              <a:rPr lang="en-US" altLang="ko-KR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주문 수량 만큼 가격 계산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48" name="직선 연결선 47"/>
          <p:cNvCxnSpPr>
            <a:cxnSpLocks/>
          </p:cNvCxnSpPr>
          <p:nvPr/>
        </p:nvCxnSpPr>
        <p:spPr>
          <a:xfrm>
            <a:off x="8227377" y="4797152"/>
            <a:ext cx="2074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68"/>
          <p:cNvSpPr txBox="1">
            <a:spLocks/>
          </p:cNvSpPr>
          <p:nvPr/>
        </p:nvSpPr>
        <p:spPr>
          <a:xfrm>
            <a:off x="9946414" y="4391984"/>
            <a:ext cx="2262505" cy="405168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장바구니에 담겨 있는 모든 상품들의 총 </a:t>
            </a: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주문금액을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표시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2" name="텍스트 상자 68"/>
          <p:cNvSpPr txBox="1">
            <a:spLocks/>
          </p:cNvSpPr>
          <p:nvPr/>
        </p:nvSpPr>
        <p:spPr>
          <a:xfrm>
            <a:off x="7616190" y="1477645"/>
            <a:ext cx="1504315" cy="26162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주문 수량 변경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78" name="직선 연결선 77"/>
          <p:cNvCxnSpPr>
            <a:cxnSpLocks/>
          </p:cNvCxnSpPr>
          <p:nvPr/>
        </p:nvCxnSpPr>
        <p:spPr>
          <a:xfrm flipV="1">
            <a:off x="8400415" y="1696085"/>
            <a:ext cx="0" cy="868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cxnSpLocks/>
          </p:cNvCxnSpPr>
          <p:nvPr/>
        </p:nvCxnSpPr>
        <p:spPr>
          <a:xfrm>
            <a:off x="9830108" y="2584327"/>
            <a:ext cx="346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텍스트 상자 68"/>
          <p:cNvSpPr txBox="1">
            <a:spLocks/>
          </p:cNvSpPr>
          <p:nvPr/>
        </p:nvSpPr>
        <p:spPr>
          <a:xfrm>
            <a:off x="9846532" y="2388235"/>
            <a:ext cx="1504315" cy="26162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장바구니에서 상품 삭제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84" name="텍스트 상자 68"/>
          <p:cNvSpPr txBox="1">
            <a:spLocks/>
          </p:cNvSpPr>
          <p:nvPr/>
        </p:nvSpPr>
        <p:spPr>
          <a:xfrm>
            <a:off x="3633470" y="1440815"/>
            <a:ext cx="2089150" cy="2622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상품정보와 이미지 가격정보를 불러옴</a:t>
            </a:r>
          </a:p>
        </p:txBody>
      </p:sp>
      <p:sp>
        <p:nvSpPr>
          <p:cNvPr id="85" name="텍스트 상자 5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15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/>
          <a:lstStyle/>
          <a:p>
            <a:pPr algn="ctr"/>
            <a:r>
              <a:rPr lang="ko-KR" altLang="en-US" dirty="0"/>
              <a:t>주문하기</a:t>
            </a:r>
          </a:p>
        </p:txBody>
      </p:sp>
      <p:sp>
        <p:nvSpPr>
          <p:cNvPr id="85" name="텍스트 상자 5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D7977D85-1924-402F-BCDE-47746326DA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54" y="1772816"/>
            <a:ext cx="8955892" cy="4530094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9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2365" cy="11804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rtl="0" latinLnBrk="0">
              <a:buFontTx/>
              <a:buNone/>
            </a:pPr>
            <a:r>
              <a:rPr lang="ko-KR" altLang="ko-KR" sz="3600" b="1">
                <a:latin typeface="Arial" charset="0"/>
                <a:ea typeface="맑은 고딕" charset="0"/>
                <a:cs typeface="Arial" charset="0"/>
              </a:rPr>
              <a:t>결제 시스템</a:t>
            </a:r>
            <a:endParaRPr lang="ko-KR" altLang="en-US" sz="3600" b="1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670560" y="2446020"/>
            <a:ext cx="858520" cy="26276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073525" y="3754755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QR코드를 스캔하여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결제정보를 받아와 결제를 진행</a:t>
            </a: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645150" y="3754755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결제하기</a:t>
            </a: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7259320" y="3754755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 완료</a:t>
            </a: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2098040" y="5300345"/>
            <a:ext cx="440372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※ 결제 과정이 완료 되면 브라우저에 입금완료 팝업창 생성</a:t>
            </a:r>
          </a:p>
        </p:txBody>
      </p:sp>
      <p:pic>
        <p:nvPicPr>
          <p:cNvPr id="13" name="그림 2" descr="C:/Users/rlarj/AppData/Roaming/PolarisOffice/ETemp/18216_14392840/fImage21762236049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30" y="996950"/>
            <a:ext cx="1222375" cy="2654935"/>
          </a:xfrm>
          <a:prstGeom prst="rect">
            <a:avLst/>
          </a:prstGeom>
          <a:noFill/>
        </p:spPr>
      </p:pic>
      <p:pic>
        <p:nvPicPr>
          <p:cNvPr id="14" name="그림 3" descr="C:/Users/rlarj/AppData/Roaming/PolarisOffice/ETemp/18216_14392840/fImage96493612995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80" y="5069205"/>
            <a:ext cx="2963545" cy="78168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5" descr="C:/Users/rlarj/AppData/Roaming/PolarisOffice/ETemp/18216_14392840/fImage627613631942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90" y="996315"/>
            <a:ext cx="2164715" cy="2655570"/>
          </a:xfrm>
          <a:prstGeom prst="rect">
            <a:avLst/>
          </a:prstGeom>
          <a:noFill/>
        </p:spPr>
      </p:pic>
      <p:sp>
        <p:nvSpPr>
          <p:cNvPr id="16" name="텍스트 상자 6"/>
          <p:cNvSpPr txBox="1">
            <a:spLocks/>
          </p:cNvSpPr>
          <p:nvPr/>
        </p:nvSpPr>
        <p:spPr>
          <a:xfrm>
            <a:off x="2152015" y="3761740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상품 구매 입금을 위한 QR코드가 생성</a:t>
            </a:r>
          </a:p>
        </p:txBody>
      </p:sp>
      <p:pic>
        <p:nvPicPr>
          <p:cNvPr id="17" name="그림 7" descr="C:/Users/rlarj/AppData/Roaming/PolarisOffice/ETemp/18216_14392840/fImage1012863654827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0" y="996950"/>
            <a:ext cx="1214120" cy="2644140"/>
          </a:xfrm>
          <a:prstGeom prst="rect">
            <a:avLst/>
          </a:prstGeom>
          <a:noFill/>
        </p:spPr>
      </p:pic>
      <p:pic>
        <p:nvPicPr>
          <p:cNvPr id="18" name="그림 8" descr="C:/Users/rlarj/AppData/Roaming/PolarisOffice/ETemp/18216_14392840/fImage511273665436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110" y="986155"/>
            <a:ext cx="1222375" cy="2665730"/>
          </a:xfrm>
          <a:prstGeom prst="rect">
            <a:avLst/>
          </a:prstGeom>
          <a:noFill/>
        </p:spPr>
      </p:pic>
      <p:pic>
        <p:nvPicPr>
          <p:cNvPr id="19" name="그림 10" descr="C:/Users/rlarj/AppData/Roaming/PolarisOffice/ETemp/18216_14392840/fImage1446433672391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35" y="996950"/>
            <a:ext cx="2240915" cy="2654935"/>
          </a:xfrm>
          <a:prstGeom prst="rect">
            <a:avLst/>
          </a:prstGeom>
          <a:noFill/>
        </p:spPr>
      </p:pic>
      <p:sp>
        <p:nvSpPr>
          <p:cNvPr id="20" name="텍스트 상자 11"/>
          <p:cNvSpPr txBox="1">
            <a:spLocks/>
          </p:cNvSpPr>
          <p:nvPr/>
        </p:nvSpPr>
        <p:spPr>
          <a:xfrm>
            <a:off x="9400540" y="3761740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 완료 알림 카카오톡 메세지</a:t>
            </a:r>
          </a:p>
        </p:txBody>
      </p:sp>
      <p:cxnSp>
        <p:nvCxnSpPr>
          <p:cNvPr id="21" name="도형 12"/>
          <p:cNvCxnSpPr/>
          <p:nvPr/>
        </p:nvCxnSpPr>
        <p:spPr>
          <a:xfrm>
            <a:off x="6609080" y="5450205"/>
            <a:ext cx="12465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마이 페이지</a:t>
            </a:r>
          </a:p>
        </p:txBody>
      </p:sp>
      <p:pic>
        <p:nvPicPr>
          <p:cNvPr id="5" name="Content Placeholder 2"/>
          <p:cNvPicPr>
            <a:picLocks noGrp="1" noChangeAspect="1"/>
          </p:cNvPicPr>
          <p:nvPr>
            <p:ph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3695" y="1181100"/>
            <a:ext cx="8557895" cy="3994785"/>
          </a:xfrm>
          <a:prstGeom prst="rect">
            <a:avLst/>
          </a:prstGeom>
          <a:noFill/>
        </p:spPr>
      </p:pic>
      <p:sp>
        <p:nvSpPr>
          <p:cNvPr id="6" name="텍스트 상자 54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7" name="텍스트 상자 94"/>
          <p:cNvSpPr txBox="1">
            <a:spLocks/>
          </p:cNvSpPr>
          <p:nvPr/>
        </p:nvSpPr>
        <p:spPr>
          <a:xfrm>
            <a:off x="2416810" y="5491480"/>
            <a:ext cx="4442460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프로필 수정 / 탈퇴 기능 구현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주문내역상태 / 게시글 정보확인 구현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8" name="그림 118">
            <a:extLst>
              <a:ext uri="{FF2B5EF4-FFF2-40B4-BE49-F238E27FC236}">
                <a16:creationId xmlns:a16="http://schemas.microsoft.com/office/drawing/2014/main" id="{840224CF-1447-42B8-9A2E-B645590D39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32" y="3133090"/>
            <a:ext cx="724535" cy="295910"/>
          </a:xfrm>
          <a:prstGeom prst="rect">
            <a:avLst/>
          </a:prstGeom>
          <a:noFill/>
        </p:spPr>
      </p:pic>
      <p:sp>
        <p:nvSpPr>
          <p:cNvPr id="10" name="텍스트 상자 120">
            <a:extLst>
              <a:ext uri="{FF2B5EF4-FFF2-40B4-BE49-F238E27FC236}">
                <a16:creationId xmlns:a16="http://schemas.microsoft.com/office/drawing/2014/main" id="{364DEBDD-301A-4E1E-BACC-ADB1C8269134}"/>
              </a:ext>
            </a:extLst>
          </p:cNvPr>
          <p:cNvSpPr txBox="1">
            <a:spLocks/>
          </p:cNvSpPr>
          <p:nvPr/>
        </p:nvSpPr>
        <p:spPr>
          <a:xfrm>
            <a:off x="8824594" y="5601652"/>
            <a:ext cx="3089275" cy="46037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상품에 </a:t>
            </a:r>
            <a:r>
              <a:rPr lang="ko-KR" altLang="ko-KR" sz="1000" dirty="0" err="1">
                <a:latin typeface="Arial" charset="0"/>
                <a:ea typeface="맑은 고딕" charset="0"/>
                <a:cs typeface="Arial" charset="0"/>
              </a:rPr>
              <a:t>하자있을시</a:t>
            </a: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 환불신청 후 체크박스 체크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2" name="그림 118">
            <a:extLst>
              <a:ext uri="{FF2B5EF4-FFF2-40B4-BE49-F238E27FC236}">
                <a16:creationId xmlns:a16="http://schemas.microsoft.com/office/drawing/2014/main" id="{7BDC04AC-5116-480A-B485-C7720A8D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355" y="3849073"/>
            <a:ext cx="724535" cy="295910"/>
          </a:xfrm>
          <a:prstGeom prst="rect">
            <a:avLst/>
          </a:prstGeom>
          <a:noFill/>
        </p:spPr>
      </p:pic>
      <p:cxnSp>
        <p:nvCxnSpPr>
          <p:cNvPr id="11" name="도형 131">
            <a:extLst>
              <a:ext uri="{FF2B5EF4-FFF2-40B4-BE49-F238E27FC236}">
                <a16:creationId xmlns:a16="http://schemas.microsoft.com/office/drawing/2014/main" id="{2594E1EE-4C0B-4965-BC5C-39CA23D05797}"/>
              </a:ext>
            </a:extLst>
          </p:cNvPr>
          <p:cNvCxnSpPr>
            <a:cxnSpLocks/>
          </p:cNvCxnSpPr>
          <p:nvPr/>
        </p:nvCxnSpPr>
        <p:spPr>
          <a:xfrm>
            <a:off x="10688319" y="3561138"/>
            <a:ext cx="86360" cy="1930079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742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rtl="0" latinLnBrk="0">
              <a:buFontTx/>
              <a:buNone/>
            </a:pPr>
            <a:r>
              <a:rPr lang="ko-KR" altLang="ko-KR"/>
              <a:t>결제 시스템</a:t>
            </a:r>
            <a:endParaRPr lang="ko-KR" altLang="en-US"/>
          </a:p>
        </p:txBody>
      </p:sp>
      <p:sp>
        <p:nvSpPr>
          <p:cNvPr id="5" name="텍스트 상자 137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7" name="그림 139" descr="C:/Users/rlarj/AppData/Roaming/PolarisOffice/ETemp/18216_14392840/fImage148852543239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955" y="4170680"/>
            <a:ext cx="2210435" cy="241681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0" name="텍스트 상자 142"/>
          <p:cNvSpPr txBox="1">
            <a:spLocks/>
          </p:cNvSpPr>
          <p:nvPr/>
        </p:nvSpPr>
        <p:spPr>
          <a:xfrm>
            <a:off x="2545080" y="3646805"/>
            <a:ext cx="493077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>
                <a:latin typeface="Arial" charset="0"/>
                <a:ea typeface="맑은 고딕" charset="0"/>
                <a:cs typeface="Arial" charset="0"/>
              </a:rPr>
              <a:t>마이 페이지에 주문처리상태 ‘입금완료’</a:t>
            </a:r>
          </a:p>
        </p:txBody>
      </p:sp>
      <p:sp>
        <p:nvSpPr>
          <p:cNvPr id="11" name="텍스트 상자 143"/>
          <p:cNvSpPr txBox="1">
            <a:spLocks/>
          </p:cNvSpPr>
          <p:nvPr/>
        </p:nvSpPr>
        <p:spPr>
          <a:xfrm>
            <a:off x="9036685" y="5130800"/>
            <a:ext cx="1864995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결제 취소 알림 카카오톡 메세지</a:t>
            </a:r>
          </a:p>
        </p:txBody>
      </p:sp>
      <p:sp>
        <p:nvSpPr>
          <p:cNvPr id="12" name="텍스트 상자 144"/>
          <p:cNvSpPr txBox="1">
            <a:spLocks/>
          </p:cNvSpPr>
          <p:nvPr/>
        </p:nvSpPr>
        <p:spPr>
          <a:xfrm>
            <a:off x="1837690" y="5073015"/>
            <a:ext cx="4479290" cy="77533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400" dirty="0">
                <a:latin typeface="Arial" charset="0"/>
                <a:ea typeface="맑은 고딕" charset="0"/>
                <a:cs typeface="Arial" charset="0"/>
              </a:rPr>
              <a:t>※ </a:t>
            </a:r>
            <a:r>
              <a:rPr lang="ko-KR" altLang="en-US" sz="1400" dirty="0" err="1">
                <a:latin typeface="Arial" charset="0"/>
                <a:ea typeface="맑은 고딕" charset="0"/>
                <a:cs typeface="Arial" charset="0"/>
              </a:rPr>
              <a:t>아임포트</a:t>
            </a:r>
            <a:r>
              <a:rPr lang="ko-KR" altLang="en-US" sz="1400" dirty="0">
                <a:latin typeface="Arial" charset="0"/>
                <a:ea typeface="맑은 고딕" charset="0"/>
                <a:cs typeface="Arial" charset="0"/>
              </a:rPr>
              <a:t>(</a:t>
            </a:r>
            <a:r>
              <a:rPr lang="ko-KR" altLang="en-US" sz="1400" dirty="0" err="1">
                <a:latin typeface="Arial" charset="0"/>
                <a:ea typeface="맑은 고딕" charset="0"/>
                <a:cs typeface="Arial" charset="0"/>
              </a:rPr>
              <a:t>i’mport</a:t>
            </a:r>
            <a:r>
              <a:rPr lang="ko-KR" altLang="en-US" sz="1400" dirty="0">
                <a:latin typeface="Arial" charset="0"/>
                <a:ea typeface="맑은 고딕" charset="0"/>
                <a:cs typeface="Arial" charset="0"/>
              </a:rPr>
              <a:t>)  관리자 모드에서 거래내역에 대한 요청사항 (취소/환불)을 처리</a:t>
            </a:r>
          </a:p>
        </p:txBody>
      </p:sp>
      <p:pic>
        <p:nvPicPr>
          <p:cNvPr id="13" name="그림 14" descr="C:/Users/rlarj/AppData/Roaming/PolarisOffice/ETemp/18216_14392840/fImage44074371460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0" y="955675"/>
            <a:ext cx="9188450" cy="2468880"/>
          </a:xfrm>
          <a:prstGeom prst="rect">
            <a:avLst/>
          </a:prstGeom>
          <a:noFill/>
        </p:spPr>
      </p:pic>
      <p:cxnSp>
        <p:nvCxnSpPr>
          <p:cNvPr id="14" name="도형 17"/>
          <p:cNvCxnSpPr/>
          <p:nvPr/>
        </p:nvCxnSpPr>
        <p:spPr>
          <a:xfrm>
            <a:off x="2849245" y="3423920"/>
            <a:ext cx="635" cy="41211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도형 19"/>
          <p:cNvCxnSpPr/>
          <p:nvPr/>
        </p:nvCxnSpPr>
        <p:spPr>
          <a:xfrm>
            <a:off x="2849245" y="3824605"/>
            <a:ext cx="802640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도형 20"/>
          <p:cNvCxnSpPr/>
          <p:nvPr/>
        </p:nvCxnSpPr>
        <p:spPr>
          <a:xfrm>
            <a:off x="8808720" y="5276850"/>
            <a:ext cx="444500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/>
              <a:t>팀원 소개</a:t>
            </a:r>
            <a:endParaRPr lang="ko-KR" alt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1"/>
          </p:nvPr>
        </p:nvSpPr>
        <p:spPr>
          <a:xfrm>
            <a:off x="1487805" y="2060575"/>
            <a:ext cx="9218930" cy="399605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>
                <a:latin typeface="맑은 고딕" charset="0"/>
                <a:ea typeface="맑은 고딕" charset="0"/>
              </a:rPr>
              <a:t>정찬희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  <a:cs typeface="+mn-cs"/>
              </a:rPr>
              <a:t>김건보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  <a:cs typeface="+mn-cs"/>
              </a:rPr>
              <a:t>박진용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  <a:cs typeface="+mn-cs"/>
              </a:rPr>
              <a:t>이근지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ctr" latinLnBrk="0">
              <a:buFontTx/>
              <a:buNone/>
            </a:pPr>
            <a:r>
              <a:rPr lang="ko-KR" altLang="ko-KR">
                <a:latin typeface="맑은 고딕" charset="0"/>
                <a:ea typeface="맑은 고딕" charset="0"/>
              </a:rPr>
              <a:t>강나영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3143885" y="447675"/>
            <a:ext cx="7524115" cy="4591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ko-KR" dirty="0">
                <a:latin typeface="맑은 고딕" charset="0"/>
                <a:ea typeface="맑은 고딕" charset="0"/>
              </a:rPr>
              <a:t>회원 정보 수정/회원 탈퇴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3928745" y="4874895"/>
            <a:ext cx="203263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1" name="텍스트 상자 33"/>
          <p:cNvSpPr txBox="1">
            <a:spLocks/>
          </p:cNvSpPr>
          <p:nvPr/>
        </p:nvSpPr>
        <p:spPr>
          <a:xfrm>
            <a:off x="8909685" y="4551680"/>
            <a:ext cx="1954530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비밀번호가 일치해야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탈퇴할 수 있도록 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10" y="1690370"/>
            <a:ext cx="4888865" cy="27901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5" y="1700530"/>
            <a:ext cx="4013835" cy="220218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 flipH="1">
            <a:off x="9485630" y="3101340"/>
            <a:ext cx="201295" cy="1449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50" y="4310380"/>
            <a:ext cx="1419860" cy="1463040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endCxn id="13" idx="1"/>
          </p:cNvCxnSpPr>
          <p:nvPr/>
        </p:nvCxnSpPr>
        <p:spPr>
          <a:xfrm>
            <a:off x="5808345" y="4010660"/>
            <a:ext cx="1043305" cy="103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9"/>
          <p:cNvSpPr txBox="1">
            <a:spLocks/>
          </p:cNvSpPr>
          <p:nvPr/>
        </p:nvSpPr>
        <p:spPr>
          <a:xfrm>
            <a:off x="4900295" y="4710430"/>
            <a:ext cx="1815465" cy="27241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클릭시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주소찾기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</a:t>
            </a:r>
            <a:r>
              <a:rPr lang="en-US" altLang="ko-KR" sz="1000" dirty="0">
                <a:latin typeface="Arial" charset="0"/>
                <a:ea typeface="맑은 고딕" charset="0"/>
                <a:cs typeface="Arial" charset="0"/>
              </a:rPr>
              <a:t>API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16" name="텍스트 상자 62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/>
              <a:t>공지사항</a:t>
            </a:r>
            <a:endParaRPr lang="ko-KR" altLang="en-US" sz="3600"/>
          </a:p>
        </p:txBody>
      </p:sp>
      <p:pic>
        <p:nvPicPr>
          <p:cNvPr id="7" name="내용 개체 틀 4"/>
          <p:cNvPicPr>
            <a:picLocks noGrp="1" noChangeAspect="1"/>
          </p:cNvPicPr>
          <p:nvPr>
            <p:ph idx="10"/>
          </p:nvPr>
        </p:nvPicPr>
        <p:blipFill rotWithShape="1">
          <a:blip r:embed="rId3"/>
          <a:srcRect b="14432"/>
          <a:stretch/>
        </p:blipFill>
        <p:spPr>
          <a:xfrm>
            <a:off x="2855595" y="1365886"/>
            <a:ext cx="6762115" cy="24434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80" y="3953510"/>
            <a:ext cx="4177030" cy="264922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1"/>
          <p:cNvSpPr txBox="1">
            <a:spLocks noGrp="1"/>
          </p:cNvSpPr>
          <p:nvPr>
            <p:ph idx="1"/>
          </p:nvPr>
        </p:nvSpPr>
        <p:spPr>
          <a:xfrm>
            <a:off x="2011045" y="951865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맑은 고딕" charset="0"/>
                <a:ea typeface="맑은 고딕" charset="0"/>
              </a:rPr>
              <a:t>사용자페이지</a:t>
            </a:r>
          </a:p>
        </p:txBody>
      </p:sp>
      <p:cxnSp>
        <p:nvCxnSpPr>
          <p:cNvPr id="14" name="꺾인 연결선 13"/>
          <p:cNvCxnSpPr/>
          <p:nvPr/>
        </p:nvCxnSpPr>
        <p:spPr>
          <a:xfrm>
            <a:off x="3431540" y="3284855"/>
            <a:ext cx="3888740" cy="2016125"/>
          </a:xfrm>
          <a:prstGeom prst="bentConnector3">
            <a:avLst>
              <a:gd name="adj1" fmla="val 43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>
            <a:off x="8400415" y="1628775"/>
            <a:ext cx="2016125" cy="2159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9"/>
          <p:cNvSpPr txBox="1">
            <a:spLocks/>
          </p:cNvSpPr>
          <p:nvPr/>
        </p:nvSpPr>
        <p:spPr>
          <a:xfrm>
            <a:off x="10128250" y="1725295"/>
            <a:ext cx="1815465" cy="45720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페이지 경로 표시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이전 페이지로 이동 가능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21" name="꺾인 연결선 20"/>
          <p:cNvCxnSpPr/>
          <p:nvPr/>
        </p:nvCxnSpPr>
        <p:spPr>
          <a:xfrm rot="10800000">
            <a:off x="6793230" y="5661660"/>
            <a:ext cx="576580" cy="2889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9"/>
          <p:cNvSpPr txBox="1">
            <a:spLocks/>
          </p:cNvSpPr>
          <p:nvPr/>
        </p:nvSpPr>
        <p:spPr>
          <a:xfrm>
            <a:off x="5521960" y="5546725"/>
            <a:ext cx="1456690" cy="36068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목록으로 이동</a:t>
            </a:r>
          </a:p>
        </p:txBody>
      </p:sp>
      <p:sp>
        <p:nvSpPr>
          <p:cNvPr id="23" name="텍스트 상자 48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24" name="도형 69"/>
          <p:cNvCxnSpPr/>
          <p:nvPr/>
        </p:nvCxnSpPr>
        <p:spPr>
          <a:xfrm>
            <a:off x="6833235" y="3606800"/>
            <a:ext cx="848360" cy="63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텍스트 상자 70"/>
          <p:cNvSpPr txBox="1">
            <a:spLocks/>
          </p:cNvSpPr>
          <p:nvPr/>
        </p:nvSpPr>
        <p:spPr>
          <a:xfrm>
            <a:off x="7319010" y="3433445"/>
            <a:ext cx="1539240" cy="37592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 err="1">
                <a:latin typeface="Arial" charset="0"/>
                <a:ea typeface="맑은 고딕" charset="0"/>
                <a:cs typeface="Arial" charset="0"/>
              </a:rPr>
              <a:t>paging</a:t>
            </a: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 구현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/>
              <a:t>공지사항</a:t>
            </a:r>
            <a:endParaRPr lang="ko-KR" altLang="en-US" sz="3600"/>
          </a:p>
        </p:txBody>
      </p:sp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2027555" y="944880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</a:rPr>
              <a:t>관리자페이지</a:t>
            </a:r>
          </a:p>
        </p:txBody>
      </p:sp>
      <p:sp>
        <p:nvSpPr>
          <p:cNvPr id="8" name="Content Placeholder 23"/>
          <p:cNvSpPr txBox="1">
            <a:spLocks/>
          </p:cNvSpPr>
          <p:nvPr/>
        </p:nvSpPr>
        <p:spPr>
          <a:xfrm>
            <a:off x="9984740" y="3271520"/>
            <a:ext cx="308800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관리자로 로그인 시 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dirty="0">
                <a:latin typeface="Arial" charset="0"/>
                <a:ea typeface="맑은 고딕" charset="0"/>
                <a:cs typeface="Arial" charset="0"/>
              </a:rPr>
              <a:t>공지사항 글쓰기 기능</a:t>
            </a: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15247"/>
          <a:stretch/>
        </p:blipFill>
        <p:spPr>
          <a:xfrm>
            <a:off x="2855595" y="1760220"/>
            <a:ext cx="6676390" cy="2237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70" y="3771265"/>
            <a:ext cx="4910455" cy="2966720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직선 연결선 6"/>
          <p:cNvCxnSpPr/>
          <p:nvPr/>
        </p:nvCxnSpPr>
        <p:spPr>
          <a:xfrm flipV="1">
            <a:off x="9480550" y="3490595"/>
            <a:ext cx="886460" cy="10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5" idx="1"/>
          </p:cNvCxnSpPr>
          <p:nvPr/>
        </p:nvCxnSpPr>
        <p:spPr>
          <a:xfrm>
            <a:off x="3287395" y="3271520"/>
            <a:ext cx="3876675" cy="1982470"/>
          </a:xfrm>
          <a:prstGeom prst="bentConnector3">
            <a:avLst>
              <a:gd name="adj1" fmla="val 50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1208385" y="6093460"/>
            <a:ext cx="32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3"/>
          <p:cNvSpPr txBox="1">
            <a:spLocks/>
          </p:cNvSpPr>
          <p:nvPr/>
        </p:nvSpPr>
        <p:spPr>
          <a:xfrm>
            <a:off x="9664700" y="5863590"/>
            <a:ext cx="3088005" cy="45910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관리자로 로그인시</a:t>
            </a:r>
            <a:endParaRPr lang="en-US" altLang="ko-KR" sz="1000" dirty="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 dirty="0">
                <a:latin typeface="Arial" charset="0"/>
                <a:ea typeface="맑은 고딕" charset="0"/>
                <a:cs typeface="Arial" charset="0"/>
              </a:rPr>
              <a:t>글 삭제 수정 기능</a:t>
            </a: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1" name="텍스트 상자 49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6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80" y="1404620"/>
            <a:ext cx="8088630" cy="5276850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 sz="3600" b="1" dirty="0">
                <a:latin typeface="Arial" charset="0"/>
                <a:ea typeface="맑은 고딕" charset="0"/>
                <a:cs typeface="Arial" charset="0"/>
              </a:rPr>
              <a:t>공지사항</a:t>
            </a:r>
            <a:endParaRPr lang="ko-KR" altLang="en-US" sz="3600" b="1" dirty="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2" name="Content Placeholder 1"/>
          <p:cNvSpPr txBox="1">
            <a:spLocks noGrp="1"/>
          </p:cNvSpPr>
          <p:nvPr>
            <p:ph idx="1"/>
          </p:nvPr>
        </p:nvSpPr>
        <p:spPr>
          <a:xfrm>
            <a:off x="2040255" y="944880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2000" dirty="0">
                <a:latin typeface="맑은 고딕" charset="0"/>
                <a:ea typeface="맑은 고딕" charset="0"/>
              </a:rPr>
              <a:t>글쓰기</a:t>
            </a:r>
          </a:p>
          <a:p>
            <a:pPr marL="0" indent="0" algn="l" latinLnBrk="0">
              <a:buFontTx/>
              <a:buNone/>
            </a:pPr>
            <a:endParaRPr lang="ko-KR" altLang="en-US" dirty="0"/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9402445" y="2208530"/>
            <a:ext cx="3088640" cy="45974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글 내용 작성 시 다양한 편집이 가능한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썸머노트 에디터 구현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cxnSp>
        <p:nvCxnSpPr>
          <p:cNvPr id="33" name="도형 68"/>
          <p:cNvCxnSpPr/>
          <p:nvPr/>
        </p:nvCxnSpPr>
        <p:spPr>
          <a:xfrm flipV="1">
            <a:off x="9832340" y="2632075"/>
            <a:ext cx="772795" cy="6584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4" name="텍스트 상자 5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6" name="텍스트 상자 82"/>
          <p:cNvSpPr txBox="1">
            <a:spLocks/>
          </p:cNvSpPr>
          <p:nvPr/>
        </p:nvSpPr>
        <p:spPr>
          <a:xfrm>
            <a:off x="2428875" y="4732655"/>
            <a:ext cx="4745990" cy="192405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공개/비공개 글 작성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비공개 글, 첨부파일 존재 할 때 이미지 표시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공지사항 가져와 상위 고정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7" name="그림 8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70" y="1176020"/>
            <a:ext cx="9722485" cy="3304540"/>
          </a:xfrm>
          <a:prstGeom prst="rect">
            <a:avLst/>
          </a:prstGeom>
          <a:noFill/>
        </p:spPr>
      </p:pic>
      <p:pic>
        <p:nvPicPr>
          <p:cNvPr id="8" name="내용 개체 틀 8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35" y="5074285"/>
            <a:ext cx="4344670" cy="129603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텍스트 상자 88"/>
          <p:cNvSpPr txBox="1">
            <a:spLocks/>
          </p:cNvSpPr>
          <p:nvPr/>
        </p:nvSpPr>
        <p:spPr>
          <a:xfrm>
            <a:off x="8296275" y="4525645"/>
            <a:ext cx="3131185" cy="42291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관리자가 아닌 다른 사람이 클릭 했을 때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0" name="도형 89"/>
          <p:cNvCxnSpPr>
            <a:endCxn id="9" idx="2"/>
          </p:cNvCxnSpPr>
          <p:nvPr/>
        </p:nvCxnSpPr>
        <p:spPr>
          <a:xfrm>
            <a:off x="9845040" y="4770755"/>
            <a:ext cx="17145" cy="17780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57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관리자 페이지</a:t>
            </a:r>
          </a:p>
        </p:txBody>
      </p:sp>
      <p:sp>
        <p:nvSpPr>
          <p:cNvPr id="14" name="텍스트 상자 63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17" name="텍스트 상자 106"/>
          <p:cNvSpPr txBox="1">
            <a:spLocks/>
          </p:cNvSpPr>
          <p:nvPr/>
        </p:nvSpPr>
        <p:spPr>
          <a:xfrm>
            <a:off x="4820920" y="5934710"/>
            <a:ext cx="4708525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접근하기 쉽도록 왼쪽에 고정 사이드바 구현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상품, 주문, 게시판, 회원 관리 바로가기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8" name="그림 10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90" b="8790"/>
          <a:stretch/>
        </p:blipFill>
        <p:spPr>
          <a:xfrm>
            <a:off x="2163445" y="764704"/>
            <a:ext cx="9775825" cy="4542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6751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상품 등록</a:t>
            </a:r>
          </a:p>
        </p:txBody>
      </p:sp>
      <p:sp>
        <p:nvSpPr>
          <p:cNvPr id="6" name="텍스트 상자 53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pic>
        <p:nvPicPr>
          <p:cNvPr id="7" name="그림 9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80" y="1177290"/>
            <a:ext cx="4543425" cy="3341370"/>
          </a:xfrm>
          <a:prstGeom prst="rect">
            <a:avLst/>
          </a:prstGeom>
          <a:noFill/>
        </p:spPr>
      </p:pic>
      <p:pic>
        <p:nvPicPr>
          <p:cNvPr id="8" name="그림 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25" y="1176655"/>
            <a:ext cx="4798695" cy="4644390"/>
          </a:xfrm>
          <a:prstGeom prst="rect">
            <a:avLst/>
          </a:prstGeom>
          <a:noFill/>
        </p:spPr>
      </p:pic>
      <p:cxnSp>
        <p:nvCxnSpPr>
          <p:cNvPr id="9" name="도형 92"/>
          <p:cNvCxnSpPr/>
          <p:nvPr/>
        </p:nvCxnSpPr>
        <p:spPr>
          <a:xfrm>
            <a:off x="6934200" y="1290955"/>
            <a:ext cx="13335" cy="426529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3"/>
          <p:cNvSpPr txBox="1">
            <a:spLocks/>
          </p:cNvSpPr>
          <p:nvPr/>
        </p:nvSpPr>
        <p:spPr>
          <a:xfrm>
            <a:off x="2530475" y="4972685"/>
            <a:ext cx="3518535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사진 추가 버튼으로 여러장의 이미지 파일 업로드 가능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685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상품 리스트</a:t>
            </a: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226685" y="5801360"/>
            <a:ext cx="3518535" cy="79819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등록된 전체 상품 수정, 삭제 가능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1" name="그림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85" y="1173480"/>
            <a:ext cx="6910070" cy="4632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>
                <a:latin typeface="Arial" charset="0"/>
                <a:ea typeface="맑은 고딕" charset="0"/>
                <a:cs typeface="Arial" charset="0"/>
              </a:rPr>
              <a:t>주문 관리</a:t>
            </a: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2163445" y="5289550"/>
            <a:ext cx="3873500" cy="112776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쇼핑몰에서 들어온 주문 전체 목록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환불처리 기능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Wingdings"/>
              <a:buChar char=""/>
            </a:pPr>
            <a:r>
              <a:rPr lang="ko-KR" altLang="ko-KR" sz="1600">
                <a:latin typeface="Arial" charset="0"/>
                <a:ea typeface="맑은 고딕" charset="0"/>
                <a:cs typeface="Arial" charset="0"/>
              </a:rPr>
              <a:t>주문상태 확인</a:t>
            </a:r>
            <a:endParaRPr lang="ko-KR" altLang="en-US" sz="1600"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11" name="그림 1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15" y="860425"/>
            <a:ext cx="7940675" cy="4425315"/>
          </a:xfrm>
          <a:prstGeom prst="rect">
            <a:avLst/>
          </a:prstGeom>
          <a:noFill/>
        </p:spPr>
      </p:pic>
      <p:pic>
        <p:nvPicPr>
          <p:cNvPr id="12" name="그림 1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75" y="2926715"/>
            <a:ext cx="724535" cy="295910"/>
          </a:xfrm>
          <a:prstGeom prst="rect">
            <a:avLst/>
          </a:prstGeom>
          <a:noFill/>
        </p:spPr>
      </p:pic>
      <p:pic>
        <p:nvPicPr>
          <p:cNvPr id="13" name="그림 1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395" y="3514090"/>
            <a:ext cx="324485" cy="28638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텍스트 상자 120"/>
          <p:cNvSpPr txBox="1">
            <a:spLocks/>
          </p:cNvSpPr>
          <p:nvPr/>
        </p:nvSpPr>
        <p:spPr>
          <a:xfrm>
            <a:off x="9098915" y="3195955"/>
            <a:ext cx="3089275" cy="46037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>
                <a:latin typeface="Arial" charset="0"/>
                <a:ea typeface="맑은 고딕" charset="0"/>
                <a:cs typeface="Arial" charset="0"/>
              </a:rPr>
              <a:t>상품에 하자있을시 환불신청 후 체크박스 체크</a:t>
            </a: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000">
              <a:latin typeface="Arial" charset="0"/>
              <a:ea typeface="맑은 고딕" charset="0"/>
              <a:cs typeface="Arial" charset="0"/>
            </a:endParaRPr>
          </a:p>
        </p:txBody>
      </p:sp>
      <p:cxnSp>
        <p:nvCxnSpPr>
          <p:cNvPr id="15" name="도형 131"/>
          <p:cNvCxnSpPr/>
          <p:nvPr/>
        </p:nvCxnSpPr>
        <p:spPr>
          <a:xfrm>
            <a:off x="9642475" y="3656965"/>
            <a:ext cx="108902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9635" y="-635"/>
            <a:ext cx="10031730" cy="117983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/>
              <a:t>관리자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45" y="1407795"/>
            <a:ext cx="4454525" cy="264414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70" y="1866265"/>
            <a:ext cx="4050030" cy="1890395"/>
          </a:xfrm>
          <a:prstGeom prst="rect">
            <a:avLst/>
          </a:prstGeom>
          <a:noFill/>
        </p:spPr>
      </p:pic>
      <p:sp>
        <p:nvSpPr>
          <p:cNvPr id="14" name="Rect 0"/>
          <p:cNvSpPr txBox="1">
            <a:spLocks/>
          </p:cNvSpPr>
          <p:nvPr/>
        </p:nvSpPr>
        <p:spPr>
          <a:xfrm>
            <a:off x="6419850" y="1404620"/>
            <a:ext cx="1512570" cy="4559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관리자 권한으로 </a:t>
            </a:r>
          </a:p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탈퇴 가능</a:t>
            </a: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6225540" y="3204845"/>
            <a:ext cx="1708785" cy="4559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탈퇴 시킨 회원의 정보는 사라지도록 구현</a:t>
            </a:r>
          </a:p>
        </p:txBody>
      </p:sp>
      <p:sp>
        <p:nvSpPr>
          <p:cNvPr id="21" name="텍스트 상자 64"/>
          <p:cNvSpPr txBox="1">
            <a:spLocks/>
          </p:cNvSpPr>
          <p:nvPr/>
        </p:nvSpPr>
        <p:spPr>
          <a:xfrm>
            <a:off x="670560" y="2446020"/>
            <a:ext cx="857885" cy="262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Tx/>
              <a:buNone/>
              <a:defRPr lang="en-GB" altLang="en-US" sz="3600" b="1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ko-KR"/>
              <a:t>프로젝트 구현</a:t>
            </a:r>
            <a:endParaRPr lang="ko-KR" altLang="en-US"/>
          </a:p>
        </p:txBody>
      </p:sp>
      <p:sp>
        <p:nvSpPr>
          <p:cNvPr id="22" name="Content Placeholder 110"/>
          <p:cNvSpPr txBox="1">
            <a:spLocks noGrp="1"/>
          </p:cNvSpPr>
          <p:nvPr>
            <p:ph idx="2"/>
          </p:nvPr>
        </p:nvSpPr>
        <p:spPr>
          <a:xfrm>
            <a:off x="2011045" y="951865"/>
            <a:ext cx="6913880" cy="461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</a:rPr>
              <a:t>회원관리</a:t>
            </a:r>
          </a:p>
        </p:txBody>
      </p:sp>
      <p:sp>
        <p:nvSpPr>
          <p:cNvPr id="24" name="텍스트 상자 112"/>
          <p:cNvSpPr txBox="1">
            <a:spLocks/>
          </p:cNvSpPr>
          <p:nvPr/>
        </p:nvSpPr>
        <p:spPr>
          <a:xfrm>
            <a:off x="4403725" y="4210050"/>
            <a:ext cx="1683385" cy="455930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/>
          <a:p>
            <a:pPr marL="0" indent="0" algn="ctr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000">
                <a:latin typeface="Arial" charset="0"/>
                <a:ea typeface="맑은 고딕" charset="0"/>
                <a:cs typeface="Arial" charset="0"/>
              </a:rPr>
              <a:t>주문 횟수 확인 가능</a:t>
            </a:r>
          </a:p>
        </p:txBody>
      </p:sp>
      <p:cxnSp>
        <p:nvCxnSpPr>
          <p:cNvPr id="25" name="도형 115"/>
          <p:cNvCxnSpPr/>
          <p:nvPr/>
        </p:nvCxnSpPr>
        <p:spPr>
          <a:xfrm flipH="1" flipV="1">
            <a:off x="5605780" y="3479800"/>
            <a:ext cx="13335" cy="59563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121"/>
          <p:cNvCxnSpPr/>
          <p:nvPr/>
        </p:nvCxnSpPr>
        <p:spPr>
          <a:xfrm flipH="1">
            <a:off x="6390005" y="1733550"/>
            <a:ext cx="456565" cy="30480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122"/>
          <p:cNvCxnSpPr/>
          <p:nvPr/>
        </p:nvCxnSpPr>
        <p:spPr>
          <a:xfrm>
            <a:off x="6845935" y="2885440"/>
            <a:ext cx="760095" cy="25336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1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15" y="5162550"/>
            <a:ext cx="3579495" cy="949325"/>
          </a:xfrm>
          <a:prstGeom prst="rect">
            <a:avLst/>
          </a:prstGeom>
          <a:noFill/>
          <a:ln w="38100" cap="sq" cmpd="sng">
            <a:solidFill>
              <a:srgbClr val="00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도형 127"/>
          <p:cNvCxnSpPr/>
          <p:nvPr/>
        </p:nvCxnSpPr>
        <p:spPr>
          <a:xfrm>
            <a:off x="11856720" y="2606675"/>
            <a:ext cx="190500" cy="63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도형 129"/>
          <p:cNvCxnSpPr/>
          <p:nvPr/>
        </p:nvCxnSpPr>
        <p:spPr>
          <a:xfrm>
            <a:off x="12046585" y="2593975"/>
            <a:ext cx="635" cy="2911475"/>
          </a:xfrm>
          <a:prstGeom prst="line">
            <a:avLst/>
          </a:prstGeom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130"/>
          <p:cNvCxnSpPr/>
          <p:nvPr/>
        </p:nvCxnSpPr>
        <p:spPr>
          <a:xfrm flipH="1">
            <a:off x="9566275" y="5504815"/>
            <a:ext cx="249364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5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70" y="2708910"/>
            <a:ext cx="9543415" cy="28930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</p:spPr>
        <p:txBody>
          <a:bodyPr/>
          <a:lstStyle/>
          <a:p>
            <a:r>
              <a:rPr lang="ko-KR" altLang="en-US" dirty="0" err="1"/>
              <a:t>개발일정</a:t>
            </a:r>
            <a:endParaRPr lang="ko-KR" altLang="en-US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230245" y="4004945"/>
            <a:ext cx="431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cxnSpLocks/>
          </p:cNvCxnSpPr>
          <p:nvPr/>
        </p:nvCxnSpPr>
        <p:spPr>
          <a:xfrm>
            <a:off x="3234690" y="4653280"/>
            <a:ext cx="6533718" cy="0"/>
          </a:xfrm>
          <a:prstGeom prst="straightConnector1">
            <a:avLst/>
          </a:prstGeom>
          <a:ln w="571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cxnSpLocks/>
          </p:cNvCxnSpPr>
          <p:nvPr/>
        </p:nvCxnSpPr>
        <p:spPr>
          <a:xfrm>
            <a:off x="4672880" y="5025390"/>
            <a:ext cx="5095528" cy="12065"/>
          </a:xfrm>
          <a:prstGeom prst="straightConnector1">
            <a:avLst/>
          </a:prstGeom>
          <a:ln w="571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cxnSpLocks/>
          </p:cNvCxnSpPr>
          <p:nvPr/>
        </p:nvCxnSpPr>
        <p:spPr>
          <a:xfrm>
            <a:off x="4672880" y="5373370"/>
            <a:ext cx="5095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cxnSpLocks/>
          </p:cNvCxnSpPr>
          <p:nvPr/>
        </p:nvCxnSpPr>
        <p:spPr>
          <a:xfrm>
            <a:off x="3230245" y="4293235"/>
            <a:ext cx="19296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23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2635" cy="11791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ko-KR"/>
              <a:t>개발환경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035" cy="614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rtl="0"/>
            <a:r>
              <a:rPr lang="ko-KR" altLang="ko-KR" dirty="0"/>
              <a:t>사용 프로그램</a:t>
            </a:r>
            <a:endParaRPr lang="ko-KR" alt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0"/>
          </p:nvPr>
        </p:nvSpPr>
        <p:spPr>
          <a:xfrm>
            <a:off x="3516630" y="2428240"/>
            <a:ext cx="2573020" cy="3028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Oracle SQL Developer</a:t>
            </a:r>
            <a:endParaRPr lang="ko-KR" altLang="en-US"/>
          </a:p>
        </p:txBody>
      </p:sp>
      <p:pic>
        <p:nvPicPr>
          <p:cNvPr id="5" name="그림 10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590" y="2428240"/>
            <a:ext cx="1906270" cy="953770"/>
          </a:xfrm>
          <a:prstGeom prst="rect">
            <a:avLst/>
          </a:prstGeom>
          <a:noFill/>
        </p:spPr>
      </p:pic>
      <p:pic>
        <p:nvPicPr>
          <p:cNvPr id="6" name="그림 10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205" y="4628515"/>
            <a:ext cx="1938020" cy="871220"/>
          </a:xfrm>
          <a:prstGeom prst="rect">
            <a:avLst/>
          </a:prstGeom>
          <a:noFill/>
        </p:spPr>
      </p:pic>
      <p:pic>
        <p:nvPicPr>
          <p:cNvPr id="7" name="그림 10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735" y="4622800"/>
            <a:ext cx="1065530" cy="1066165"/>
          </a:xfrm>
          <a:prstGeom prst="rect">
            <a:avLst/>
          </a:prstGeom>
          <a:noFill/>
        </p:spPr>
      </p:pic>
      <p:sp>
        <p:nvSpPr>
          <p:cNvPr id="8" name="Content Placeholder 104"/>
          <p:cNvSpPr txBox="1">
            <a:spLocks/>
          </p:cNvSpPr>
          <p:nvPr/>
        </p:nvSpPr>
        <p:spPr>
          <a:xfrm>
            <a:off x="3516630" y="4645660"/>
            <a:ext cx="2562225" cy="3035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Eclipse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텍스트 상자 105"/>
          <p:cNvSpPr txBox="1">
            <a:spLocks/>
          </p:cNvSpPr>
          <p:nvPr/>
        </p:nvSpPr>
        <p:spPr>
          <a:xfrm>
            <a:off x="8933815" y="4627880"/>
            <a:ext cx="2573020" cy="3035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4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Apache Tomcat</a:t>
            </a:r>
            <a:endParaRPr lang="ko-KR" altLang="en-US" sz="1400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텍스트 상자 106"/>
          <p:cNvSpPr txBox="1">
            <a:spLocks/>
          </p:cNvSpPr>
          <p:nvPr/>
        </p:nvSpPr>
        <p:spPr>
          <a:xfrm>
            <a:off x="3516630" y="2734310"/>
            <a:ext cx="2763520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Version : 21.4.2.018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Language : SQL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7"/>
          <p:cNvSpPr txBox="1">
            <a:spLocks/>
          </p:cNvSpPr>
          <p:nvPr/>
        </p:nvSpPr>
        <p:spPr>
          <a:xfrm>
            <a:off x="3516630" y="4958080"/>
            <a:ext cx="368871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dirty="0" err="1">
                <a:latin typeface="맑은 고딕" charset="0"/>
                <a:ea typeface="맑은 고딕" charset="0"/>
              </a:rPr>
              <a:t>Version</a:t>
            </a:r>
            <a:r>
              <a:rPr lang="ko-KR" sz="1800" dirty="0">
                <a:latin typeface="맑은 고딕" charset="0"/>
                <a:ea typeface="맑은 고딕" charset="0"/>
              </a:rPr>
              <a:t> : 2020-06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 err="1">
                <a:latin typeface="맑은 고딕" charset="0"/>
                <a:ea typeface="맑은 고딕" charset="0"/>
              </a:rPr>
              <a:t>Language</a:t>
            </a:r>
            <a:r>
              <a:rPr lang="ko-KR" sz="1800" dirty="0">
                <a:latin typeface="맑은 고딕" charset="0"/>
                <a:ea typeface="맑은 고딕" charset="0"/>
              </a:rPr>
              <a:t> : </a:t>
            </a:r>
            <a:r>
              <a:rPr lang="ko-KR" sz="1800" dirty="0" err="1">
                <a:latin typeface="맑은 고딕" charset="0"/>
                <a:ea typeface="맑은 고딕" charset="0"/>
              </a:rPr>
              <a:t>Java</a:t>
            </a:r>
            <a:r>
              <a:rPr lang="ko-KR" sz="1800" dirty="0">
                <a:latin typeface="맑은 고딕" charset="0"/>
                <a:ea typeface="맑은 고딕" charset="0"/>
              </a:rPr>
              <a:t>, JSP, </a:t>
            </a:r>
            <a:r>
              <a:rPr lang="ko-KR" sz="1800" dirty="0" err="1">
                <a:latin typeface="맑은 고딕" charset="0"/>
                <a:ea typeface="맑은 고딕" charset="0"/>
              </a:rPr>
              <a:t>html</a:t>
            </a:r>
            <a:r>
              <a:rPr lang="ko-KR" sz="1800" dirty="0">
                <a:latin typeface="맑은 고딕" charset="0"/>
                <a:ea typeface="맑은 고딕" charset="0"/>
              </a:rPr>
              <a:t>, </a:t>
            </a:r>
            <a:r>
              <a:rPr lang="ko-KR" sz="1800" dirty="0" err="1">
                <a:latin typeface="맑은 고딕" charset="0"/>
                <a:ea typeface="맑은 고딕" charset="0"/>
              </a:rPr>
              <a:t>css</a:t>
            </a:r>
            <a:r>
              <a:rPr lang="ko-KR" sz="1800" dirty="0">
                <a:latin typeface="맑은 고딕" charset="0"/>
                <a:ea typeface="맑은 고딕" charset="0"/>
              </a:rPr>
              <a:t>, </a:t>
            </a:r>
            <a:r>
              <a:rPr lang="ko-KR" sz="1800" dirty="0" err="1">
                <a:latin typeface="맑은 고딕" charset="0"/>
                <a:ea typeface="맑은 고딕" charset="0"/>
              </a:rPr>
              <a:t>js</a:t>
            </a:r>
            <a:r>
              <a:rPr lang="ko-KR" sz="1800" dirty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08"/>
          <p:cNvSpPr txBox="1">
            <a:spLocks/>
          </p:cNvSpPr>
          <p:nvPr/>
        </p:nvSpPr>
        <p:spPr>
          <a:xfrm>
            <a:off x="8923020" y="4955540"/>
            <a:ext cx="276415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Version : 9.0.58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949690" y="2422525"/>
            <a:ext cx="2573020" cy="3028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396240" tIns="45720" rIns="91440" bIns="45720" numCol="1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lang="en-GB" altLang="en-US"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en-US" altLang="ko-KR">
                <a:solidFill>
                  <a:schemeClr val="bg1"/>
                </a:solidFill>
              </a:rPr>
              <a:t>Bootstrap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텍스트 상자 106"/>
          <p:cNvSpPr txBox="1">
            <a:spLocks/>
          </p:cNvSpPr>
          <p:nvPr/>
        </p:nvSpPr>
        <p:spPr>
          <a:xfrm>
            <a:off x="8938895" y="2727960"/>
            <a:ext cx="2763520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Version : </a:t>
            </a:r>
            <a:r>
              <a:rPr lang="en-US" altLang="ko-KR"/>
              <a:t>v5.1.3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705" y="2428240"/>
            <a:ext cx="1570355" cy="8343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ERD</a:t>
            </a:r>
            <a:endParaRPr lang="ko-KR" altLang="en-US"/>
          </a:p>
        </p:txBody>
      </p:sp>
      <p:pic>
        <p:nvPicPr>
          <p:cNvPr id="3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65" y="1228090"/>
            <a:ext cx="10363835" cy="5634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프로젝트 설계</a:t>
            </a:r>
            <a:endParaRPr lang="ko-KR" altLang="en-US"/>
          </a:p>
        </p:txBody>
      </p:sp>
      <p:pic>
        <p:nvPicPr>
          <p:cNvPr id="3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5" y="1339850"/>
            <a:ext cx="9825990" cy="551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en-US" dirty="0"/>
              <a:t>사용방법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670" cy="614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0" indent="0" rtl="0"/>
            <a:r>
              <a:rPr lang="ko-KR" altLang="ko-KR" sz="1400">
                <a:latin typeface="맑은 고딕" charset="0"/>
                <a:ea typeface="맑은 고딕" charset="0"/>
                <a:cs typeface="+mn-cs"/>
                <a:hlinkClick r:id="rId2"/>
              </a:rPr>
              <a:t>https://github.com/ekfqufah/chan</a:t>
            </a:r>
            <a:r>
              <a:rPr lang="ko-KR" altLang="ko-KR" sz="1400">
                <a:latin typeface="맑은 고딕" charset="0"/>
                <a:ea typeface="맑은 고딕" charset="0"/>
                <a:cs typeface="+mn-cs"/>
              </a:rPr>
              <a:t>(ctrl버튼 + 클릭)</a:t>
            </a:r>
            <a:endParaRPr lang="ko-KR" altLang="en-US"/>
          </a:p>
        </p:txBody>
      </p:sp>
      <p:pic>
        <p:nvPicPr>
          <p:cNvPr id="6" name="그림 24" descr="C:/Users/rlarj/AppData/Roaming/PolarisOffice/ETemp/18216_14392840/fImage509693976500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2973070"/>
            <a:ext cx="6201410" cy="3124835"/>
          </a:xfrm>
          <a:prstGeom prst="rect">
            <a:avLst/>
          </a:prstGeom>
          <a:noFill/>
        </p:spPr>
      </p:pic>
      <p:sp>
        <p:nvSpPr>
          <p:cNvPr id="7" name="텍스트 상자 25"/>
          <p:cNvSpPr txBox="1">
            <a:spLocks/>
          </p:cNvSpPr>
          <p:nvPr/>
        </p:nvSpPr>
        <p:spPr>
          <a:xfrm>
            <a:off x="6866255" y="3427731"/>
            <a:ext cx="5034915" cy="793358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en-US" altLang="ko-KR" sz="1400" dirty="0">
                <a:latin typeface="맑은 고딕" charset="0"/>
                <a:ea typeface="맑은 고딕" charset="0"/>
                <a:cs typeface="+mn-cs"/>
              </a:rPr>
              <a:t>05-04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파일 다운받기</a:t>
            </a: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다운받은 </a:t>
            </a:r>
            <a:r>
              <a:rPr lang="ko-KR" altLang="ko-KR" sz="1400" dirty="0" err="1">
                <a:latin typeface="맑은 고딕" charset="0"/>
                <a:ea typeface="맑은 고딕" charset="0"/>
                <a:cs typeface="+mn-cs"/>
              </a:rPr>
              <a:t>zip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 파일 압축을 푼다</a:t>
            </a: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/>
              <a:t>임포트</a:t>
            </a:r>
            <a:endParaRPr lang="ko-KR" altLang="en-US"/>
          </a:p>
        </p:txBody>
      </p:sp>
      <p:pic>
        <p:nvPicPr>
          <p:cNvPr id="3" name="그림 37" descr="C:/Users/rlarj/AppData/Roaming/PolarisOffice/ETemp/18216_14392840/fImage50098417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1224915"/>
            <a:ext cx="2036445" cy="3402965"/>
          </a:xfrm>
          <a:prstGeom prst="rect">
            <a:avLst/>
          </a:prstGeom>
          <a:noFill/>
        </p:spPr>
      </p:pic>
      <p:pic>
        <p:nvPicPr>
          <p:cNvPr id="4" name="그림 38" descr="C:/Users/rlarj/AppData/Roaming/PolarisOffice/ETemp/18216_14392840/fImage56686418572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10" y="1263650"/>
            <a:ext cx="2594754" cy="3407410"/>
          </a:xfrm>
          <a:prstGeom prst="rect">
            <a:avLst/>
          </a:prstGeom>
          <a:noFill/>
        </p:spPr>
      </p:pic>
      <p:pic>
        <p:nvPicPr>
          <p:cNvPr id="5" name="그림 39" descr="C:/Users/rlarj/AppData/Roaming/PolarisOffice/ETemp/18216_14392840/fImage403574191478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68" y="1536653"/>
            <a:ext cx="3701415" cy="2863215"/>
          </a:xfrm>
          <a:prstGeom prst="rect">
            <a:avLst/>
          </a:prstGeom>
          <a:noFill/>
        </p:spPr>
      </p:pic>
      <p:sp>
        <p:nvSpPr>
          <p:cNvPr id="6" name="텍스트 상자 40"/>
          <p:cNvSpPr txBox="1">
            <a:spLocks/>
          </p:cNvSpPr>
          <p:nvPr/>
        </p:nvSpPr>
        <p:spPr>
          <a:xfrm>
            <a:off x="3211195" y="4960620"/>
            <a:ext cx="6709410" cy="16383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+mn-lt"/>
                <a:ea typeface="+mn-ea"/>
                <a:cs typeface="+mn-cs"/>
              </a:rPr>
              <a:t>이클립스를 실행하고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File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Import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클릭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+mn-lt"/>
                <a:ea typeface="+mn-ea"/>
                <a:cs typeface="+mn-cs"/>
              </a:rPr>
              <a:t>General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Exisiting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Projects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into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Workspace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next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클릭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 err="1">
                <a:latin typeface="+mn-lt"/>
                <a:ea typeface="+mn-ea"/>
                <a:cs typeface="+mn-cs"/>
              </a:rPr>
              <a:t>Select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root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directory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/select archive file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에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Browse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... 클릭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en-US" sz="1400" dirty="0" err="1"/>
              <a:t>압축을한파일이나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압축을푼파일을선택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 err="1">
                <a:latin typeface="+mn-lt"/>
                <a:ea typeface="+mn-ea"/>
                <a:cs typeface="+mn-cs"/>
              </a:rPr>
              <a:t>Finish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cxnSp>
        <p:nvCxnSpPr>
          <p:cNvPr id="7" name="도형 41"/>
          <p:cNvCxnSpPr/>
          <p:nvPr/>
        </p:nvCxnSpPr>
        <p:spPr>
          <a:xfrm>
            <a:off x="2015490" y="2957830"/>
            <a:ext cx="2686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43" descr="C:/Users/rlarj/AppData/Roaming/PolarisOffice/ETemp/18216_14392840/fImage68992423935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64" y="1276032"/>
            <a:ext cx="2477135" cy="3408680"/>
          </a:xfrm>
          <a:prstGeom prst="rect">
            <a:avLst/>
          </a:prstGeom>
          <a:noFill/>
        </p:spPr>
      </p:pic>
      <p:cxnSp>
        <p:nvCxnSpPr>
          <p:cNvPr id="10" name="도형 44"/>
          <p:cNvCxnSpPr/>
          <p:nvPr/>
        </p:nvCxnSpPr>
        <p:spPr>
          <a:xfrm>
            <a:off x="4847099" y="2957195"/>
            <a:ext cx="2686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45"/>
          <p:cNvCxnSpPr/>
          <p:nvPr/>
        </p:nvCxnSpPr>
        <p:spPr>
          <a:xfrm>
            <a:off x="7764095" y="2957830"/>
            <a:ext cx="268605" cy="6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Pages>38</Pages>
  <Words>881</Words>
  <Characters>0</Characters>
  <Application>Microsoft Office PowerPoint</Application>
  <DocSecurity>0</DocSecurity>
  <PresentationFormat>와이드스크린</PresentationFormat>
  <Lines>0</Lines>
  <Paragraphs>265</Paragraphs>
  <Slides>39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맑은 고딕</vt:lpstr>
      <vt:lpstr>함초롬돋움</vt:lpstr>
      <vt:lpstr>Arial</vt:lpstr>
      <vt:lpstr>Calibri</vt:lpstr>
      <vt:lpstr>Wingdings</vt:lpstr>
      <vt:lpstr>Office Theme</vt:lpstr>
      <vt:lpstr>Custom Design</vt:lpstr>
      <vt:lpstr>PowerPoint 프레젠테이션</vt:lpstr>
      <vt:lpstr>목차</vt:lpstr>
      <vt:lpstr>팀원 소개</vt:lpstr>
      <vt:lpstr>개발일정</vt:lpstr>
      <vt:lpstr>개발환경</vt:lpstr>
      <vt:lpstr>ERD</vt:lpstr>
      <vt:lpstr>프로젝트 설계</vt:lpstr>
      <vt:lpstr>사용방법</vt:lpstr>
      <vt:lpstr>임포트</vt:lpstr>
      <vt:lpstr>DB 설정/테이블 생성</vt:lpstr>
      <vt:lpstr>Server.xml 파일 설정</vt:lpstr>
      <vt:lpstr>이미지넣기</vt:lpstr>
      <vt:lpstr>메인페이지 실행</vt:lpstr>
      <vt:lpstr>프로젝트 구현</vt:lpstr>
      <vt:lpstr>메인화면</vt:lpstr>
      <vt:lpstr>로그인 화면/회원가입 </vt:lpstr>
      <vt:lpstr>아이디/비밀번호 찾기</vt:lpstr>
      <vt:lpstr>검색기능</vt:lpstr>
      <vt:lpstr>상품 목록</vt:lpstr>
      <vt:lpstr>상품 목록</vt:lpstr>
      <vt:lpstr>상품 목록</vt:lpstr>
      <vt:lpstr>상품상세페이지</vt:lpstr>
      <vt:lpstr>상품상세페이지</vt:lpstr>
      <vt:lpstr>최근 본 상품</vt:lpstr>
      <vt:lpstr>장바구니 목록</vt:lpstr>
      <vt:lpstr>주문하기</vt:lpstr>
      <vt:lpstr>결제 시스템</vt:lpstr>
      <vt:lpstr>마이 페이지</vt:lpstr>
      <vt:lpstr>결제 시스템</vt:lpstr>
      <vt:lpstr>회원 정보 수정/회원 탈퇴</vt:lpstr>
      <vt:lpstr>공지사항</vt:lpstr>
      <vt:lpstr>공지사항</vt:lpstr>
      <vt:lpstr>공지사항</vt:lpstr>
      <vt:lpstr>Q&amp;A</vt:lpstr>
      <vt:lpstr>관리자 페이지</vt:lpstr>
      <vt:lpstr>상품 등록</vt:lpstr>
      <vt:lpstr>상품 리스트</vt:lpstr>
      <vt:lpstr>주문 관리</vt:lpstr>
      <vt:lpstr>관리자 페이지</vt:lpstr>
    </vt:vector>
  </TitlesOfParts>
  <Company>Microsoft Corporation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찬희정</cp:lastModifiedBy>
  <cp:revision>20</cp:revision>
  <dcterms:modified xsi:type="dcterms:W3CDTF">2022-05-05T17:49:35Z</dcterms:modified>
  <cp:version>9.103.112.46022</cp:version>
</cp:coreProperties>
</file>